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2"/>
    <p:sldMasterId id="2147483732" r:id="rId13"/>
  </p:sldMasterIdLst>
  <p:notesMasterIdLst>
    <p:notesMasterId r:id="rId26"/>
  </p:notesMasterIdLst>
  <p:handoutMasterIdLst>
    <p:handoutMasterId r:id="rId27"/>
  </p:handoutMasterIdLst>
  <p:sldIdLst>
    <p:sldId id="515" r:id="rId14"/>
    <p:sldId id="508" r:id="rId15"/>
    <p:sldId id="532" r:id="rId16"/>
    <p:sldId id="533" r:id="rId17"/>
    <p:sldId id="539" r:id="rId18"/>
    <p:sldId id="534" r:id="rId19"/>
    <p:sldId id="538" r:id="rId20"/>
    <p:sldId id="531" r:id="rId21"/>
    <p:sldId id="535" r:id="rId22"/>
    <p:sldId id="536" r:id="rId23"/>
    <p:sldId id="537" r:id="rId24"/>
    <p:sldId id="51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8020"/>
    <a:srgbClr val="FFFFFF"/>
    <a:srgbClr val="E0E0F5"/>
    <a:srgbClr val="708DC6"/>
    <a:srgbClr val="6565CC"/>
    <a:srgbClr val="FFFF7D"/>
    <a:srgbClr val="123BA0"/>
    <a:srgbClr val="5D86ED"/>
    <a:srgbClr val="2A0086"/>
    <a:srgbClr val="D2D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2.xml"/><Relationship Id="rId18" Type="http://schemas.openxmlformats.org/officeDocument/2006/relationships/slide" Target="slides/slide5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1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6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CDA7F7-2793-844A-2758-69CA2AAC28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214D6F-810D-DB11-4245-68CCABC4EF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237AA-0921-4462-B6FB-675F4BA27317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3E54E-127D-4A81-C36C-98F4EA7531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87160-09E2-8EDB-1D8D-72CFBABE4B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04734-3D1F-45B7-9BFD-2ED55DDB8D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355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78A1F-4025-4CDD-A55A-46F4936C45E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B46EF-9CD1-4D98-9B22-A79C5CFF81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5979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08"/>
            <a:ext cx="12220056" cy="68652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580" y="1076953"/>
            <a:ext cx="1815614" cy="980828"/>
          </a:xfrm>
          <a:prstGeom prst="rect">
            <a:avLst/>
          </a:prstGeom>
        </p:spPr>
      </p:pic>
      <p:sp>
        <p:nvSpPr>
          <p:cNvPr id="1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016137" y="2492896"/>
            <a:ext cx="6074500" cy="18002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19" name="Текст 13"/>
          <p:cNvSpPr>
            <a:spLocks noGrp="1"/>
          </p:cNvSpPr>
          <p:nvPr>
            <p:ph type="body" sz="quarter" idx="14" hasCustomPrompt="1"/>
          </p:nvPr>
        </p:nvSpPr>
        <p:spPr>
          <a:xfrm>
            <a:off x="5016137" y="4813460"/>
            <a:ext cx="6073200" cy="393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15" hasCustomPrompt="1"/>
          </p:nvPr>
        </p:nvSpPr>
        <p:spPr>
          <a:xfrm>
            <a:off x="5016137" y="4434677"/>
            <a:ext cx="6073200" cy="36984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baseline="0" smtClean="0">
                <a:solidFill>
                  <a:schemeClr val="accent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ФИ(О)</a:t>
            </a:r>
          </a:p>
        </p:txBody>
      </p:sp>
      <p:sp>
        <p:nvSpPr>
          <p:cNvPr id="21" name="Текст 17"/>
          <p:cNvSpPr>
            <a:spLocks noGrp="1"/>
          </p:cNvSpPr>
          <p:nvPr>
            <p:ph type="body" sz="quarter" idx="16" hasCustomPrompt="1"/>
          </p:nvPr>
        </p:nvSpPr>
        <p:spPr>
          <a:xfrm>
            <a:off x="5016137" y="5524645"/>
            <a:ext cx="6073200" cy="30395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lang="ru-RU" sz="14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 err="1"/>
              <a:t>дд</a:t>
            </a:r>
            <a:r>
              <a:rPr lang="ru-RU" dirty="0"/>
              <a:t>/мм/</a:t>
            </a:r>
            <a:r>
              <a:rPr lang="ru-RU" dirty="0" err="1"/>
              <a:t>гггг</a:t>
            </a:r>
            <a:endParaRPr lang="ru-RU" dirty="0"/>
          </a:p>
        </p:txBody>
      </p:sp>
      <p:sp>
        <p:nvSpPr>
          <p:cNvPr id="22" name="Текст 19"/>
          <p:cNvSpPr>
            <a:spLocks noGrp="1"/>
          </p:cNvSpPr>
          <p:nvPr>
            <p:ph type="body" sz="quarter" idx="17" hasCustomPrompt="1"/>
          </p:nvPr>
        </p:nvSpPr>
        <p:spPr>
          <a:xfrm>
            <a:off x="5016137" y="5833923"/>
            <a:ext cx="6073200" cy="30395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lang="ru-RU" sz="14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Сайт</a:t>
            </a:r>
          </a:p>
        </p:txBody>
      </p:sp>
    </p:spTree>
    <p:extLst>
      <p:ext uri="{BB962C8B-B14F-4D97-AF65-F5344CB8AC3E}">
        <p14:creationId xmlns:p14="http://schemas.microsoft.com/office/powerpoint/2010/main" val="91055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объектов и три изображения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2" name="Текст 16"/>
          <p:cNvSpPr>
            <a:spLocks noGrp="1"/>
          </p:cNvSpPr>
          <p:nvPr>
            <p:ph type="body" sz="quarter" idx="21" hasCustomPrompt="1"/>
          </p:nvPr>
        </p:nvSpPr>
        <p:spPr>
          <a:xfrm>
            <a:off x="722352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5" name="Рисунок 3"/>
          <p:cNvSpPr>
            <a:spLocks noGrp="1"/>
          </p:cNvSpPr>
          <p:nvPr>
            <p:ph type="pic" sz="quarter" idx="22"/>
          </p:nvPr>
        </p:nvSpPr>
        <p:spPr>
          <a:xfrm>
            <a:off x="4674811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6" name="Рисунок 3"/>
          <p:cNvSpPr>
            <a:spLocks noGrp="1"/>
          </p:cNvSpPr>
          <p:nvPr>
            <p:ph type="pic" sz="quarter" idx="23"/>
          </p:nvPr>
        </p:nvSpPr>
        <p:spPr>
          <a:xfrm>
            <a:off x="8627271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7" name="Рисунок 3"/>
          <p:cNvSpPr>
            <a:spLocks noGrp="1"/>
          </p:cNvSpPr>
          <p:nvPr>
            <p:ph type="pic" sz="quarter" idx="17"/>
          </p:nvPr>
        </p:nvSpPr>
        <p:spPr>
          <a:xfrm>
            <a:off x="722353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8" name="Объект 9"/>
          <p:cNvSpPr>
            <a:spLocks noGrp="1"/>
          </p:cNvSpPr>
          <p:nvPr>
            <p:ph sz="quarter" idx="20"/>
          </p:nvPr>
        </p:nvSpPr>
        <p:spPr>
          <a:xfrm>
            <a:off x="722352" y="5043813"/>
            <a:ext cx="3229369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9" name="Объект 9"/>
          <p:cNvSpPr>
            <a:spLocks noGrp="1"/>
          </p:cNvSpPr>
          <p:nvPr>
            <p:ph sz="quarter" idx="24"/>
          </p:nvPr>
        </p:nvSpPr>
        <p:spPr>
          <a:xfrm>
            <a:off x="4674811" y="5043813"/>
            <a:ext cx="3229369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30" name="Объект 9"/>
          <p:cNvSpPr>
            <a:spLocks noGrp="1"/>
          </p:cNvSpPr>
          <p:nvPr>
            <p:ph sz="quarter" idx="26"/>
          </p:nvPr>
        </p:nvSpPr>
        <p:spPr>
          <a:xfrm>
            <a:off x="8627271" y="5043813"/>
            <a:ext cx="3229767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cxnSp>
        <p:nvCxnSpPr>
          <p:cNvPr id="31" name="Прямая соединительная линия 30"/>
          <p:cNvCxnSpPr/>
          <p:nvPr userDrawn="1"/>
        </p:nvCxnSpPr>
        <p:spPr>
          <a:xfrm>
            <a:off x="722353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 userDrawn="1"/>
        </p:nvCxnSpPr>
        <p:spPr>
          <a:xfrm>
            <a:off x="4674811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 userDrawn="1"/>
        </p:nvCxnSpPr>
        <p:spPr>
          <a:xfrm>
            <a:off x="8627271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Текст 16"/>
          <p:cNvSpPr>
            <a:spLocks noGrp="1"/>
          </p:cNvSpPr>
          <p:nvPr>
            <p:ph type="body" sz="quarter" idx="28" hasCustomPrompt="1"/>
          </p:nvPr>
        </p:nvSpPr>
        <p:spPr>
          <a:xfrm>
            <a:off x="714375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4674811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0" hasCustomPrompt="1"/>
          </p:nvPr>
        </p:nvSpPr>
        <p:spPr>
          <a:xfrm>
            <a:off x="4674811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8627271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32" hasCustomPrompt="1"/>
          </p:nvPr>
        </p:nvSpPr>
        <p:spPr>
          <a:xfrm>
            <a:off x="8627271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222658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ять объектов и пять изображений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8" name="Рисунок 3"/>
          <p:cNvSpPr>
            <a:spLocks noGrp="1"/>
          </p:cNvSpPr>
          <p:nvPr>
            <p:ph type="pic" sz="quarter" idx="18"/>
          </p:nvPr>
        </p:nvSpPr>
        <p:spPr>
          <a:xfrm>
            <a:off x="719620" y="5068769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34" name="Рисунок 3"/>
          <p:cNvSpPr>
            <a:spLocks noGrp="1"/>
          </p:cNvSpPr>
          <p:nvPr>
            <p:ph type="pic" sz="quarter" idx="19"/>
          </p:nvPr>
        </p:nvSpPr>
        <p:spPr>
          <a:xfrm>
            <a:off x="719620" y="3163632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35" name="Рисунок 3"/>
          <p:cNvSpPr>
            <a:spLocks noGrp="1"/>
          </p:cNvSpPr>
          <p:nvPr>
            <p:ph type="pic" sz="quarter" idx="20"/>
          </p:nvPr>
        </p:nvSpPr>
        <p:spPr>
          <a:xfrm>
            <a:off x="6461768" y="3163632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36" name="Рисунок 3"/>
          <p:cNvSpPr>
            <a:spLocks noGrp="1"/>
          </p:cNvSpPr>
          <p:nvPr>
            <p:ph type="pic" sz="quarter" idx="21"/>
          </p:nvPr>
        </p:nvSpPr>
        <p:spPr>
          <a:xfrm>
            <a:off x="6461768" y="1258495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37" name="Рисунок 3"/>
          <p:cNvSpPr>
            <a:spLocks noGrp="1"/>
          </p:cNvSpPr>
          <p:nvPr>
            <p:ph type="pic" sz="quarter" idx="17"/>
          </p:nvPr>
        </p:nvSpPr>
        <p:spPr>
          <a:xfrm>
            <a:off x="720070" y="1258495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 userDrawn="1"/>
        </p:nvCxnSpPr>
        <p:spPr>
          <a:xfrm flipV="1">
            <a:off x="1903280" y="1258494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 userDrawn="1"/>
        </p:nvCxnSpPr>
        <p:spPr>
          <a:xfrm flipV="1">
            <a:off x="7652335" y="1258494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 userDrawn="1"/>
        </p:nvCxnSpPr>
        <p:spPr>
          <a:xfrm flipV="1">
            <a:off x="1908995" y="3163632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 userDrawn="1"/>
        </p:nvCxnSpPr>
        <p:spPr>
          <a:xfrm flipV="1">
            <a:off x="7658050" y="3163632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 userDrawn="1"/>
        </p:nvCxnSpPr>
        <p:spPr>
          <a:xfrm flipV="1">
            <a:off x="1903280" y="5070799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Текст 16"/>
          <p:cNvSpPr>
            <a:spLocks noGrp="1"/>
          </p:cNvSpPr>
          <p:nvPr>
            <p:ph type="body" sz="quarter" idx="27" hasCustomPrompt="1"/>
          </p:nvPr>
        </p:nvSpPr>
        <p:spPr>
          <a:xfrm>
            <a:off x="2117274" y="1811389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0" name="Текст 16"/>
          <p:cNvSpPr>
            <a:spLocks noGrp="1"/>
          </p:cNvSpPr>
          <p:nvPr>
            <p:ph type="body" sz="quarter" idx="28" hasCustomPrompt="1"/>
          </p:nvPr>
        </p:nvSpPr>
        <p:spPr>
          <a:xfrm>
            <a:off x="2117274" y="1258495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1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2117274" y="3716526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2" name="Текст 16"/>
          <p:cNvSpPr>
            <a:spLocks noGrp="1"/>
          </p:cNvSpPr>
          <p:nvPr>
            <p:ph type="body" sz="quarter" idx="30" hasCustomPrompt="1"/>
          </p:nvPr>
        </p:nvSpPr>
        <p:spPr>
          <a:xfrm>
            <a:off x="2117274" y="3163632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3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2117274" y="5621663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4" name="Текст 16"/>
          <p:cNvSpPr>
            <a:spLocks noGrp="1"/>
          </p:cNvSpPr>
          <p:nvPr>
            <p:ph type="body" sz="quarter" idx="32" hasCustomPrompt="1"/>
          </p:nvPr>
        </p:nvSpPr>
        <p:spPr>
          <a:xfrm>
            <a:off x="2117274" y="5068769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5" name="Текст 16"/>
          <p:cNvSpPr>
            <a:spLocks noGrp="1"/>
          </p:cNvSpPr>
          <p:nvPr>
            <p:ph type="body" sz="quarter" idx="33" hasCustomPrompt="1"/>
          </p:nvPr>
        </p:nvSpPr>
        <p:spPr>
          <a:xfrm>
            <a:off x="7892502" y="1811389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6" name="Текст 16"/>
          <p:cNvSpPr>
            <a:spLocks noGrp="1"/>
          </p:cNvSpPr>
          <p:nvPr>
            <p:ph type="body" sz="quarter" idx="34" hasCustomPrompt="1"/>
          </p:nvPr>
        </p:nvSpPr>
        <p:spPr>
          <a:xfrm>
            <a:off x="7892502" y="1258495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7" name="Текст 16"/>
          <p:cNvSpPr>
            <a:spLocks noGrp="1"/>
          </p:cNvSpPr>
          <p:nvPr>
            <p:ph type="body" sz="quarter" idx="35" hasCustomPrompt="1"/>
          </p:nvPr>
        </p:nvSpPr>
        <p:spPr>
          <a:xfrm>
            <a:off x="7892502" y="3716526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8" name="Текст 16"/>
          <p:cNvSpPr>
            <a:spLocks noGrp="1"/>
          </p:cNvSpPr>
          <p:nvPr>
            <p:ph type="body" sz="quarter" idx="36" hasCustomPrompt="1"/>
          </p:nvPr>
        </p:nvSpPr>
        <p:spPr>
          <a:xfrm>
            <a:off x="7892502" y="3163632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3034153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21"/>
          </p:nvPr>
        </p:nvSpPr>
        <p:spPr>
          <a:xfrm>
            <a:off x="720148" y="1265703"/>
            <a:ext cx="1622288" cy="2275259"/>
          </a:xfrm>
          <a:prstGeom prst="rect">
            <a:avLst/>
          </a:prstGeom>
          <a:ln w="19050">
            <a:noFill/>
          </a:ln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7" name="Объект 9"/>
          <p:cNvSpPr>
            <a:spLocks noGrp="1"/>
          </p:cNvSpPr>
          <p:nvPr>
            <p:ph sz="quarter" idx="30"/>
          </p:nvPr>
        </p:nvSpPr>
        <p:spPr>
          <a:xfrm>
            <a:off x="2534194" y="1265703"/>
            <a:ext cx="9322844" cy="515097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720148" y="3695075"/>
            <a:ext cx="162228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720148" y="4728754"/>
            <a:ext cx="1622288" cy="1687920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2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720148" y="3849189"/>
            <a:ext cx="1622288" cy="879565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3198823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21721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ыво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9"/>
          <p:cNvSpPr>
            <a:spLocks noGrp="1"/>
          </p:cNvSpPr>
          <p:nvPr>
            <p:ph sz="quarter" idx="18"/>
          </p:nvPr>
        </p:nvSpPr>
        <p:spPr>
          <a:xfrm>
            <a:off x="723084" y="1257300"/>
            <a:ext cx="11133954" cy="51593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Общие выводы</a:t>
            </a: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610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 userDrawn="1"/>
        </p:nvCxnSpPr>
        <p:spPr>
          <a:xfrm>
            <a:off x="10745788" y="1639889"/>
            <a:ext cx="0" cy="4541837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53243" y="1195509"/>
            <a:ext cx="8592545" cy="6700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Содержание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8380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7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sz="quarter" idx="15" hasCustomPrompt="1"/>
          </p:nvPr>
        </p:nvSpPr>
        <p:spPr>
          <a:xfrm>
            <a:off x="5203692" y="4837836"/>
            <a:ext cx="6653345" cy="2520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+7 (000) 0</a:t>
            </a:r>
            <a:r>
              <a:rPr lang="en-US" dirty="0"/>
              <a:t>00</a:t>
            </a:r>
            <a:r>
              <a:rPr lang="ru-RU" dirty="0"/>
              <a:t>-00-00</a:t>
            </a:r>
          </a:p>
        </p:txBody>
      </p:sp>
      <p:sp>
        <p:nvSpPr>
          <p:cNvPr id="13" name="Текст 11"/>
          <p:cNvSpPr>
            <a:spLocks noGrp="1"/>
          </p:cNvSpPr>
          <p:nvPr>
            <p:ph type="body" sz="quarter" idx="16" hasCustomPrompt="1"/>
          </p:nvPr>
        </p:nvSpPr>
        <p:spPr>
          <a:xfrm>
            <a:off x="5203692" y="5338032"/>
            <a:ext cx="6653345" cy="2520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+7 (000) </a:t>
            </a:r>
            <a:r>
              <a:rPr lang="en-US" dirty="0"/>
              <a:t>00</a:t>
            </a:r>
            <a:r>
              <a:rPr lang="ru-RU" dirty="0"/>
              <a:t>0-00-00</a:t>
            </a:r>
          </a:p>
        </p:txBody>
      </p:sp>
      <p:sp>
        <p:nvSpPr>
          <p:cNvPr id="26" name="Текст 11"/>
          <p:cNvSpPr>
            <a:spLocks noGrp="1"/>
          </p:cNvSpPr>
          <p:nvPr>
            <p:ph type="body" sz="quarter" idx="17" hasCustomPrompt="1"/>
          </p:nvPr>
        </p:nvSpPr>
        <p:spPr>
          <a:xfrm>
            <a:off x="5203692" y="3826476"/>
            <a:ext cx="6653345" cy="252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Сайт</a:t>
            </a:r>
          </a:p>
        </p:txBody>
      </p:sp>
      <p:sp>
        <p:nvSpPr>
          <p:cNvPr id="27" name="Текст 11"/>
          <p:cNvSpPr>
            <a:spLocks noGrp="1"/>
          </p:cNvSpPr>
          <p:nvPr>
            <p:ph type="body" sz="quarter" idx="18" hasCustomPrompt="1"/>
          </p:nvPr>
        </p:nvSpPr>
        <p:spPr>
          <a:xfrm>
            <a:off x="5203692" y="4334671"/>
            <a:ext cx="6653345" cy="252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E-mail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4519932" y="1554289"/>
            <a:ext cx="7337105" cy="20274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Адрес</a:t>
            </a: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4129453" y="1051325"/>
            <a:ext cx="0" cy="5130400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62" y="2332211"/>
            <a:ext cx="2600844" cy="2641289"/>
          </a:xfrm>
          <a:prstGeom prst="rect">
            <a:avLst/>
          </a:prstGeom>
        </p:spPr>
      </p:pic>
      <p:sp>
        <p:nvSpPr>
          <p:cNvPr id="29" name="Freeform 5"/>
          <p:cNvSpPr>
            <a:spLocks noEditPoints="1"/>
          </p:cNvSpPr>
          <p:nvPr userDrawn="1"/>
        </p:nvSpPr>
        <p:spPr bwMode="auto">
          <a:xfrm>
            <a:off x="4618677" y="4807212"/>
            <a:ext cx="186752" cy="313249"/>
          </a:xfrm>
          <a:custGeom>
            <a:avLst/>
            <a:gdLst>
              <a:gd name="T0" fmla="*/ 497 w 2354"/>
              <a:gd name="T1" fmla="*/ 85 h 3987"/>
              <a:gd name="T2" fmla="*/ 4 w 2354"/>
              <a:gd name="T3" fmla="*/ 1137 h 3987"/>
              <a:gd name="T4" fmla="*/ 4 w 2354"/>
              <a:gd name="T5" fmla="*/ 2693 h 3987"/>
              <a:gd name="T6" fmla="*/ 44 w 2354"/>
              <a:gd name="T7" fmla="*/ 3463 h 3987"/>
              <a:gd name="T8" fmla="*/ 1025 w 2354"/>
              <a:gd name="T9" fmla="*/ 3965 h 3987"/>
              <a:gd name="T10" fmla="*/ 1785 w 2354"/>
              <a:gd name="T11" fmla="*/ 3941 h 3987"/>
              <a:gd name="T12" fmla="*/ 2283 w 2354"/>
              <a:gd name="T13" fmla="*/ 2897 h 3987"/>
              <a:gd name="T14" fmla="*/ 2283 w 2354"/>
              <a:gd name="T15" fmla="*/ 1341 h 3987"/>
              <a:gd name="T16" fmla="*/ 1941 w 2354"/>
              <a:gd name="T17" fmla="*/ 142 h 3987"/>
              <a:gd name="T18" fmla="*/ 497 w 2354"/>
              <a:gd name="T19" fmla="*/ 85 h 3987"/>
              <a:gd name="T20" fmla="*/ 846 w 2354"/>
              <a:gd name="T21" fmla="*/ 175 h 3987"/>
              <a:gd name="T22" fmla="*/ 1407 w 2354"/>
              <a:gd name="T23" fmla="*/ 175 h 3987"/>
              <a:gd name="T24" fmla="*/ 1496 w 2354"/>
              <a:gd name="T25" fmla="*/ 263 h 3987"/>
              <a:gd name="T26" fmla="*/ 1496 w 2354"/>
              <a:gd name="T27" fmla="*/ 385 h 3987"/>
              <a:gd name="T28" fmla="*/ 1407 w 2354"/>
              <a:gd name="T29" fmla="*/ 473 h 3987"/>
              <a:gd name="T30" fmla="*/ 846 w 2354"/>
              <a:gd name="T31" fmla="*/ 473 h 3987"/>
              <a:gd name="T32" fmla="*/ 758 w 2354"/>
              <a:gd name="T33" fmla="*/ 385 h 3987"/>
              <a:gd name="T34" fmla="*/ 758 w 2354"/>
              <a:gd name="T35" fmla="*/ 263 h 3987"/>
              <a:gd name="T36" fmla="*/ 846 w 2354"/>
              <a:gd name="T37" fmla="*/ 175 h 3987"/>
              <a:gd name="T38" fmla="*/ 1025 w 2354"/>
              <a:gd name="T39" fmla="*/ 3422 h 3987"/>
              <a:gd name="T40" fmla="*/ 1257 w 2354"/>
              <a:gd name="T41" fmla="*/ 3422 h 3987"/>
              <a:gd name="T42" fmla="*/ 1346 w 2354"/>
              <a:gd name="T43" fmla="*/ 3511 h 3987"/>
              <a:gd name="T44" fmla="*/ 1346 w 2354"/>
              <a:gd name="T45" fmla="*/ 3633 h 3987"/>
              <a:gd name="T46" fmla="*/ 1257 w 2354"/>
              <a:gd name="T47" fmla="*/ 3721 h 3987"/>
              <a:gd name="T48" fmla="*/ 1025 w 2354"/>
              <a:gd name="T49" fmla="*/ 3721 h 3987"/>
              <a:gd name="T50" fmla="*/ 937 w 2354"/>
              <a:gd name="T51" fmla="*/ 3633 h 3987"/>
              <a:gd name="T52" fmla="*/ 937 w 2354"/>
              <a:gd name="T53" fmla="*/ 3511 h 3987"/>
              <a:gd name="T54" fmla="*/ 1025 w 2354"/>
              <a:gd name="T55" fmla="*/ 3422 h 3987"/>
              <a:gd name="T56" fmla="*/ 1816 w 2354"/>
              <a:gd name="T57" fmla="*/ 203 h 3987"/>
              <a:gd name="T58" fmla="*/ 1935 w 2354"/>
              <a:gd name="T59" fmla="*/ 322 h 3987"/>
              <a:gd name="T60" fmla="*/ 1816 w 2354"/>
              <a:gd name="T61" fmla="*/ 441 h 3987"/>
              <a:gd name="T62" fmla="*/ 1697 w 2354"/>
              <a:gd name="T63" fmla="*/ 322 h 3987"/>
              <a:gd name="T64" fmla="*/ 1816 w 2354"/>
              <a:gd name="T65" fmla="*/ 203 h 3987"/>
              <a:gd name="T66" fmla="*/ 2025 w 2354"/>
              <a:gd name="T67" fmla="*/ 566 h 3987"/>
              <a:gd name="T68" fmla="*/ 270 w 2354"/>
              <a:gd name="T69" fmla="*/ 575 h 3987"/>
              <a:gd name="T70" fmla="*/ 271 w 2354"/>
              <a:gd name="T71" fmla="*/ 3312 h 3987"/>
              <a:gd name="T72" fmla="*/ 2026 w 2354"/>
              <a:gd name="T73" fmla="*/ 3313 h 3987"/>
              <a:gd name="T74" fmla="*/ 2025 w 2354"/>
              <a:gd name="T75" fmla="*/ 566 h 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354" h="3987">
                <a:moveTo>
                  <a:pt x="497" y="85"/>
                </a:moveTo>
                <a:cubicBezTo>
                  <a:pt x="0" y="244"/>
                  <a:pt x="4" y="550"/>
                  <a:pt x="4" y="1137"/>
                </a:cubicBezTo>
                <a:cubicBezTo>
                  <a:pt x="4" y="1655"/>
                  <a:pt x="4" y="2174"/>
                  <a:pt x="4" y="2693"/>
                </a:cubicBezTo>
                <a:cubicBezTo>
                  <a:pt x="4" y="3026"/>
                  <a:pt x="7" y="3276"/>
                  <a:pt x="44" y="3463"/>
                </a:cubicBezTo>
                <a:cubicBezTo>
                  <a:pt x="123" y="3857"/>
                  <a:pt x="354" y="3965"/>
                  <a:pt x="1025" y="3965"/>
                </a:cubicBezTo>
                <a:cubicBezTo>
                  <a:pt x="1219" y="3965"/>
                  <a:pt x="1620" y="3987"/>
                  <a:pt x="1785" y="3941"/>
                </a:cubicBezTo>
                <a:cubicBezTo>
                  <a:pt x="2348" y="3784"/>
                  <a:pt x="2283" y="3273"/>
                  <a:pt x="2283" y="2897"/>
                </a:cubicBezTo>
                <a:cubicBezTo>
                  <a:pt x="2283" y="2378"/>
                  <a:pt x="2283" y="1859"/>
                  <a:pt x="2283" y="1341"/>
                </a:cubicBezTo>
                <a:cubicBezTo>
                  <a:pt x="2283" y="795"/>
                  <a:pt x="2354" y="375"/>
                  <a:pt x="1941" y="142"/>
                </a:cubicBezTo>
                <a:cubicBezTo>
                  <a:pt x="1722" y="19"/>
                  <a:pt x="761" y="0"/>
                  <a:pt x="497" y="85"/>
                </a:cubicBezTo>
                <a:close/>
                <a:moveTo>
                  <a:pt x="846" y="175"/>
                </a:moveTo>
                <a:lnTo>
                  <a:pt x="1407" y="175"/>
                </a:lnTo>
                <a:cubicBezTo>
                  <a:pt x="1456" y="175"/>
                  <a:pt x="1496" y="215"/>
                  <a:pt x="1496" y="263"/>
                </a:cubicBezTo>
                <a:lnTo>
                  <a:pt x="1496" y="385"/>
                </a:lnTo>
                <a:cubicBezTo>
                  <a:pt x="1496" y="434"/>
                  <a:pt x="1456" y="473"/>
                  <a:pt x="1407" y="473"/>
                </a:cubicBezTo>
                <a:lnTo>
                  <a:pt x="846" y="473"/>
                </a:lnTo>
                <a:cubicBezTo>
                  <a:pt x="797" y="473"/>
                  <a:pt x="758" y="434"/>
                  <a:pt x="758" y="385"/>
                </a:cubicBezTo>
                <a:lnTo>
                  <a:pt x="758" y="263"/>
                </a:lnTo>
                <a:cubicBezTo>
                  <a:pt x="758" y="215"/>
                  <a:pt x="797" y="175"/>
                  <a:pt x="846" y="175"/>
                </a:cubicBezTo>
                <a:close/>
                <a:moveTo>
                  <a:pt x="1025" y="3422"/>
                </a:moveTo>
                <a:lnTo>
                  <a:pt x="1257" y="3422"/>
                </a:lnTo>
                <a:cubicBezTo>
                  <a:pt x="1306" y="3422"/>
                  <a:pt x="1346" y="3462"/>
                  <a:pt x="1346" y="3511"/>
                </a:cubicBezTo>
                <a:lnTo>
                  <a:pt x="1346" y="3633"/>
                </a:lnTo>
                <a:cubicBezTo>
                  <a:pt x="1346" y="3681"/>
                  <a:pt x="1306" y="3721"/>
                  <a:pt x="1257" y="3721"/>
                </a:cubicBezTo>
                <a:lnTo>
                  <a:pt x="1025" y="3721"/>
                </a:lnTo>
                <a:cubicBezTo>
                  <a:pt x="977" y="3721"/>
                  <a:pt x="937" y="3681"/>
                  <a:pt x="937" y="3633"/>
                </a:cubicBezTo>
                <a:lnTo>
                  <a:pt x="937" y="3511"/>
                </a:lnTo>
                <a:cubicBezTo>
                  <a:pt x="937" y="3462"/>
                  <a:pt x="977" y="3422"/>
                  <a:pt x="1025" y="3422"/>
                </a:cubicBezTo>
                <a:close/>
                <a:moveTo>
                  <a:pt x="1816" y="203"/>
                </a:moveTo>
                <a:cubicBezTo>
                  <a:pt x="1882" y="203"/>
                  <a:pt x="1935" y="256"/>
                  <a:pt x="1935" y="322"/>
                </a:cubicBezTo>
                <a:cubicBezTo>
                  <a:pt x="1935" y="387"/>
                  <a:pt x="1882" y="441"/>
                  <a:pt x="1816" y="441"/>
                </a:cubicBezTo>
                <a:cubicBezTo>
                  <a:pt x="1750" y="441"/>
                  <a:pt x="1697" y="387"/>
                  <a:pt x="1697" y="322"/>
                </a:cubicBezTo>
                <a:cubicBezTo>
                  <a:pt x="1697" y="256"/>
                  <a:pt x="1750" y="203"/>
                  <a:pt x="1816" y="203"/>
                </a:cubicBezTo>
                <a:close/>
                <a:moveTo>
                  <a:pt x="2025" y="566"/>
                </a:moveTo>
                <a:lnTo>
                  <a:pt x="270" y="575"/>
                </a:lnTo>
                <a:lnTo>
                  <a:pt x="271" y="3312"/>
                </a:lnTo>
                <a:lnTo>
                  <a:pt x="2026" y="3313"/>
                </a:lnTo>
                <a:lnTo>
                  <a:pt x="2025" y="566"/>
                </a:ln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grpSp>
        <p:nvGrpSpPr>
          <p:cNvPr id="30" name="Группа 29"/>
          <p:cNvGrpSpPr/>
          <p:nvPr userDrawn="1"/>
        </p:nvGrpSpPr>
        <p:grpSpPr>
          <a:xfrm>
            <a:off x="4564277" y="5333418"/>
            <a:ext cx="281812" cy="261228"/>
            <a:chOff x="4392613" y="5347833"/>
            <a:chExt cx="307995" cy="285499"/>
          </a:xfrm>
        </p:grpSpPr>
        <p:sp>
          <p:nvSpPr>
            <p:cNvPr id="31" name="Freeform 6"/>
            <p:cNvSpPr>
              <a:spLocks noEditPoints="1"/>
            </p:cNvSpPr>
            <p:nvPr/>
          </p:nvSpPr>
          <p:spPr bwMode="auto">
            <a:xfrm>
              <a:off x="4469510" y="5538438"/>
              <a:ext cx="153793" cy="94894"/>
            </a:xfrm>
            <a:custGeom>
              <a:avLst/>
              <a:gdLst>
                <a:gd name="T0" fmla="*/ 0 w 1770"/>
                <a:gd name="T1" fmla="*/ 1106 h 1106"/>
                <a:gd name="T2" fmla="*/ 1769 w 1770"/>
                <a:gd name="T3" fmla="*/ 1106 h 1106"/>
                <a:gd name="T4" fmla="*/ 1770 w 1770"/>
                <a:gd name="T5" fmla="*/ 0 h 1106"/>
                <a:gd name="T6" fmla="*/ 0 w 1770"/>
                <a:gd name="T7" fmla="*/ 0 h 1106"/>
                <a:gd name="T8" fmla="*/ 0 w 1770"/>
                <a:gd name="T9" fmla="*/ 1106 h 1106"/>
                <a:gd name="T10" fmla="*/ 219 w 1770"/>
                <a:gd name="T11" fmla="*/ 239 h 1106"/>
                <a:gd name="T12" fmla="*/ 219 w 1770"/>
                <a:gd name="T13" fmla="*/ 440 h 1106"/>
                <a:gd name="T14" fmla="*/ 1496 w 1770"/>
                <a:gd name="T15" fmla="*/ 443 h 1106"/>
                <a:gd name="T16" fmla="*/ 1551 w 1770"/>
                <a:gd name="T17" fmla="*/ 442 h 1106"/>
                <a:gd name="T18" fmla="*/ 1551 w 1770"/>
                <a:gd name="T19" fmla="*/ 256 h 1106"/>
                <a:gd name="T20" fmla="*/ 1551 w 1770"/>
                <a:gd name="T21" fmla="*/ 224 h 1106"/>
                <a:gd name="T22" fmla="*/ 219 w 1770"/>
                <a:gd name="T23" fmla="*/ 221 h 1106"/>
                <a:gd name="T24" fmla="*/ 219 w 1770"/>
                <a:gd name="T25" fmla="*/ 239 h 1106"/>
                <a:gd name="T26" fmla="*/ 219 w 1770"/>
                <a:gd name="T27" fmla="*/ 685 h 1106"/>
                <a:gd name="T28" fmla="*/ 219 w 1770"/>
                <a:gd name="T29" fmla="*/ 887 h 1106"/>
                <a:gd name="T30" fmla="*/ 1496 w 1770"/>
                <a:gd name="T31" fmla="*/ 890 h 1106"/>
                <a:gd name="T32" fmla="*/ 1551 w 1770"/>
                <a:gd name="T33" fmla="*/ 889 h 1106"/>
                <a:gd name="T34" fmla="*/ 1551 w 1770"/>
                <a:gd name="T35" fmla="*/ 702 h 1106"/>
                <a:gd name="T36" fmla="*/ 1551 w 1770"/>
                <a:gd name="T37" fmla="*/ 670 h 1106"/>
                <a:gd name="T38" fmla="*/ 219 w 1770"/>
                <a:gd name="T39" fmla="*/ 668 h 1106"/>
                <a:gd name="T40" fmla="*/ 219 w 1770"/>
                <a:gd name="T41" fmla="*/ 685 h 1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70" h="1106">
                  <a:moveTo>
                    <a:pt x="0" y="1106"/>
                  </a:moveTo>
                  <a:lnTo>
                    <a:pt x="1769" y="1106"/>
                  </a:lnTo>
                  <a:lnTo>
                    <a:pt x="1770" y="0"/>
                  </a:lnTo>
                  <a:lnTo>
                    <a:pt x="0" y="0"/>
                  </a:lnTo>
                  <a:lnTo>
                    <a:pt x="0" y="1106"/>
                  </a:lnTo>
                  <a:close/>
                  <a:moveTo>
                    <a:pt x="219" y="239"/>
                  </a:moveTo>
                  <a:lnTo>
                    <a:pt x="219" y="440"/>
                  </a:lnTo>
                  <a:lnTo>
                    <a:pt x="1496" y="443"/>
                  </a:lnTo>
                  <a:lnTo>
                    <a:pt x="1551" y="442"/>
                  </a:lnTo>
                  <a:lnTo>
                    <a:pt x="1551" y="256"/>
                  </a:lnTo>
                  <a:lnTo>
                    <a:pt x="1551" y="224"/>
                  </a:lnTo>
                  <a:lnTo>
                    <a:pt x="219" y="221"/>
                  </a:lnTo>
                  <a:lnTo>
                    <a:pt x="219" y="239"/>
                  </a:lnTo>
                  <a:close/>
                  <a:moveTo>
                    <a:pt x="219" y="685"/>
                  </a:moveTo>
                  <a:lnTo>
                    <a:pt x="219" y="887"/>
                  </a:lnTo>
                  <a:lnTo>
                    <a:pt x="1496" y="890"/>
                  </a:lnTo>
                  <a:lnTo>
                    <a:pt x="1551" y="889"/>
                  </a:lnTo>
                  <a:lnTo>
                    <a:pt x="1551" y="702"/>
                  </a:lnTo>
                  <a:lnTo>
                    <a:pt x="1551" y="670"/>
                  </a:lnTo>
                  <a:lnTo>
                    <a:pt x="219" y="668"/>
                  </a:lnTo>
                  <a:lnTo>
                    <a:pt x="219" y="685"/>
                  </a:lnTo>
                  <a:close/>
                </a:path>
              </a:pathLst>
            </a:cu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  <p:sp>
          <p:nvSpPr>
            <p:cNvPr id="32" name="Freeform 7"/>
            <p:cNvSpPr>
              <a:spLocks/>
            </p:cNvSpPr>
            <p:nvPr/>
          </p:nvSpPr>
          <p:spPr bwMode="auto">
            <a:xfrm>
              <a:off x="4392613" y="5403051"/>
              <a:ext cx="307995" cy="175062"/>
            </a:xfrm>
            <a:custGeom>
              <a:avLst/>
              <a:gdLst>
                <a:gd name="T0" fmla="*/ 0 w 3552"/>
                <a:gd name="T1" fmla="*/ 424 h 2040"/>
                <a:gd name="T2" fmla="*/ 0 w 3552"/>
                <a:gd name="T3" fmla="*/ 1611 h 2040"/>
                <a:gd name="T4" fmla="*/ 77 w 3552"/>
                <a:gd name="T5" fmla="*/ 1803 h 2040"/>
                <a:gd name="T6" fmla="*/ 663 w 3552"/>
                <a:gd name="T7" fmla="*/ 2017 h 2040"/>
                <a:gd name="T8" fmla="*/ 666 w 3552"/>
                <a:gd name="T9" fmla="*/ 1351 h 2040"/>
                <a:gd name="T10" fmla="*/ 2882 w 3552"/>
                <a:gd name="T11" fmla="*/ 1352 h 2040"/>
                <a:gd name="T12" fmla="*/ 2882 w 3552"/>
                <a:gd name="T13" fmla="*/ 2017 h 2040"/>
                <a:gd name="T14" fmla="*/ 3265 w 3552"/>
                <a:gd name="T15" fmla="*/ 1979 h 2040"/>
                <a:gd name="T16" fmla="*/ 3482 w 3552"/>
                <a:gd name="T17" fmla="*/ 1783 h 2040"/>
                <a:gd name="T18" fmla="*/ 3545 w 3552"/>
                <a:gd name="T19" fmla="*/ 1433 h 2040"/>
                <a:gd name="T20" fmla="*/ 3545 w 3552"/>
                <a:gd name="T21" fmla="*/ 600 h 2040"/>
                <a:gd name="T22" fmla="*/ 3480 w 3552"/>
                <a:gd name="T23" fmla="*/ 252 h 2040"/>
                <a:gd name="T24" fmla="*/ 2882 w 3552"/>
                <a:gd name="T25" fmla="*/ 23 h 2040"/>
                <a:gd name="T26" fmla="*/ 2879 w 3552"/>
                <a:gd name="T27" fmla="*/ 688 h 2040"/>
                <a:gd name="T28" fmla="*/ 664 w 3552"/>
                <a:gd name="T29" fmla="*/ 688 h 2040"/>
                <a:gd name="T30" fmla="*/ 663 w 3552"/>
                <a:gd name="T31" fmla="*/ 23 h 2040"/>
                <a:gd name="T32" fmla="*/ 210 w 3552"/>
                <a:gd name="T33" fmla="*/ 102 h 2040"/>
                <a:gd name="T34" fmla="*/ 0 w 3552"/>
                <a:gd name="T35" fmla="*/ 424 h 2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52" h="2040">
                  <a:moveTo>
                    <a:pt x="0" y="424"/>
                  </a:moveTo>
                  <a:lnTo>
                    <a:pt x="0" y="1611"/>
                  </a:lnTo>
                  <a:cubicBezTo>
                    <a:pt x="19" y="1652"/>
                    <a:pt x="13" y="1715"/>
                    <a:pt x="77" y="1803"/>
                  </a:cubicBezTo>
                  <a:cubicBezTo>
                    <a:pt x="250" y="2040"/>
                    <a:pt x="403" y="2017"/>
                    <a:pt x="663" y="2017"/>
                  </a:cubicBezTo>
                  <a:lnTo>
                    <a:pt x="666" y="1351"/>
                  </a:lnTo>
                  <a:lnTo>
                    <a:pt x="2882" y="1352"/>
                  </a:lnTo>
                  <a:lnTo>
                    <a:pt x="2882" y="2017"/>
                  </a:lnTo>
                  <a:cubicBezTo>
                    <a:pt x="3016" y="2016"/>
                    <a:pt x="3155" y="2031"/>
                    <a:pt x="3265" y="1979"/>
                  </a:cubicBezTo>
                  <a:cubicBezTo>
                    <a:pt x="3356" y="1935"/>
                    <a:pt x="3432" y="1865"/>
                    <a:pt x="3482" y="1783"/>
                  </a:cubicBezTo>
                  <a:cubicBezTo>
                    <a:pt x="3552" y="1668"/>
                    <a:pt x="3545" y="1580"/>
                    <a:pt x="3545" y="1433"/>
                  </a:cubicBezTo>
                  <a:lnTo>
                    <a:pt x="3545" y="600"/>
                  </a:lnTo>
                  <a:cubicBezTo>
                    <a:pt x="3545" y="452"/>
                    <a:pt x="3550" y="361"/>
                    <a:pt x="3480" y="252"/>
                  </a:cubicBezTo>
                  <a:cubicBezTo>
                    <a:pt x="3316" y="0"/>
                    <a:pt x="3130" y="22"/>
                    <a:pt x="2882" y="23"/>
                  </a:cubicBezTo>
                  <a:lnTo>
                    <a:pt x="2879" y="688"/>
                  </a:lnTo>
                  <a:lnTo>
                    <a:pt x="664" y="688"/>
                  </a:lnTo>
                  <a:lnTo>
                    <a:pt x="663" y="23"/>
                  </a:lnTo>
                  <a:cubicBezTo>
                    <a:pt x="468" y="22"/>
                    <a:pt x="349" y="3"/>
                    <a:pt x="210" y="102"/>
                  </a:cubicBezTo>
                  <a:cubicBezTo>
                    <a:pt x="18" y="239"/>
                    <a:pt x="25" y="377"/>
                    <a:pt x="0" y="424"/>
                  </a:cubicBezTo>
                  <a:close/>
                </a:path>
              </a:pathLst>
            </a:cu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4469510" y="5347833"/>
              <a:ext cx="153793" cy="95303"/>
            </a:xfrm>
            <a:prstGeom prst="rect">
              <a:avLst/>
            </a:pr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</p:grpSp>
      <p:sp>
        <p:nvSpPr>
          <p:cNvPr id="34" name="Freeform 9"/>
          <p:cNvSpPr>
            <a:spLocks noEditPoints="1"/>
          </p:cNvSpPr>
          <p:nvPr userDrawn="1"/>
        </p:nvSpPr>
        <p:spPr bwMode="auto">
          <a:xfrm>
            <a:off x="4567139" y="4371412"/>
            <a:ext cx="275450" cy="178518"/>
          </a:xfrm>
          <a:custGeom>
            <a:avLst/>
            <a:gdLst>
              <a:gd name="T0" fmla="*/ 392 w 3473"/>
              <a:gd name="T1" fmla="*/ 19 h 2271"/>
              <a:gd name="T2" fmla="*/ 155 w 3473"/>
              <a:gd name="T3" fmla="*/ 146 h 2271"/>
              <a:gd name="T4" fmla="*/ 80 w 3473"/>
              <a:gd name="T5" fmla="*/ 251 h 2271"/>
              <a:gd name="T6" fmla="*/ 45 w 3473"/>
              <a:gd name="T7" fmla="*/ 1904 h 2271"/>
              <a:gd name="T8" fmla="*/ 169 w 3473"/>
              <a:gd name="T9" fmla="*/ 2140 h 2271"/>
              <a:gd name="T10" fmla="*/ 451 w 3473"/>
              <a:gd name="T11" fmla="*/ 2259 h 2271"/>
              <a:gd name="T12" fmla="*/ 1254 w 3473"/>
              <a:gd name="T13" fmla="*/ 2259 h 2271"/>
              <a:gd name="T14" fmla="*/ 2860 w 3473"/>
              <a:gd name="T15" fmla="*/ 2259 h 2271"/>
              <a:gd name="T16" fmla="*/ 3214 w 3473"/>
              <a:gd name="T17" fmla="*/ 2220 h 2271"/>
              <a:gd name="T18" fmla="*/ 3417 w 3473"/>
              <a:gd name="T19" fmla="*/ 2021 h 2271"/>
              <a:gd name="T20" fmla="*/ 3462 w 3473"/>
              <a:gd name="T21" fmla="*/ 1664 h 2271"/>
              <a:gd name="T22" fmla="*/ 3462 w 3473"/>
              <a:gd name="T23" fmla="*/ 461 h 2271"/>
              <a:gd name="T24" fmla="*/ 3106 w 3473"/>
              <a:gd name="T25" fmla="*/ 19 h 2271"/>
              <a:gd name="T26" fmla="*/ 2425 w 3473"/>
              <a:gd name="T27" fmla="*/ 11 h 2271"/>
              <a:gd name="T28" fmla="*/ 1066 w 3473"/>
              <a:gd name="T29" fmla="*/ 11 h 2271"/>
              <a:gd name="T30" fmla="*/ 392 w 3473"/>
              <a:gd name="T31" fmla="*/ 19 h 2271"/>
              <a:gd name="T32" fmla="*/ 250 w 3473"/>
              <a:gd name="T33" fmla="*/ 1695 h 2271"/>
              <a:gd name="T34" fmla="*/ 946 w 3473"/>
              <a:gd name="T35" fmla="*/ 1176 h 2271"/>
              <a:gd name="T36" fmla="*/ 969 w 3473"/>
              <a:gd name="T37" fmla="*/ 1159 h 2271"/>
              <a:gd name="T38" fmla="*/ 995 w 3473"/>
              <a:gd name="T39" fmla="*/ 1136 h 2271"/>
              <a:gd name="T40" fmla="*/ 625 w 3473"/>
              <a:gd name="T41" fmla="*/ 856 h 2271"/>
              <a:gd name="T42" fmla="*/ 253 w 3473"/>
              <a:gd name="T43" fmla="*/ 577 h 2271"/>
              <a:gd name="T44" fmla="*/ 250 w 3473"/>
              <a:gd name="T45" fmla="*/ 1695 h 2271"/>
              <a:gd name="T46" fmla="*/ 2501 w 3473"/>
              <a:gd name="T47" fmla="*/ 1134 h 2271"/>
              <a:gd name="T48" fmla="*/ 2525 w 3473"/>
              <a:gd name="T49" fmla="*/ 1157 h 2271"/>
              <a:gd name="T50" fmla="*/ 3245 w 3473"/>
              <a:gd name="T51" fmla="*/ 1695 h 2271"/>
              <a:gd name="T52" fmla="*/ 3246 w 3473"/>
              <a:gd name="T53" fmla="*/ 577 h 2271"/>
              <a:gd name="T54" fmla="*/ 2501 w 3473"/>
              <a:gd name="T55" fmla="*/ 1134 h 2271"/>
              <a:gd name="T56" fmla="*/ 250 w 3473"/>
              <a:gd name="T57" fmla="*/ 1829 h 2271"/>
              <a:gd name="T58" fmla="*/ 464 w 3473"/>
              <a:gd name="T59" fmla="*/ 2046 h 2271"/>
              <a:gd name="T60" fmla="*/ 892 w 3473"/>
              <a:gd name="T61" fmla="*/ 2046 h 2271"/>
              <a:gd name="T62" fmla="*/ 2605 w 3473"/>
              <a:gd name="T63" fmla="*/ 2046 h 2271"/>
              <a:gd name="T64" fmla="*/ 3034 w 3473"/>
              <a:gd name="T65" fmla="*/ 2046 h 2271"/>
              <a:gd name="T66" fmla="*/ 3248 w 3473"/>
              <a:gd name="T67" fmla="*/ 1829 h 2271"/>
              <a:gd name="T68" fmla="*/ 2412 w 3473"/>
              <a:gd name="T69" fmla="*/ 1205 h 2271"/>
              <a:gd name="T70" fmla="*/ 2105 w 3473"/>
              <a:gd name="T71" fmla="*/ 1432 h 2271"/>
              <a:gd name="T72" fmla="*/ 1554 w 3473"/>
              <a:gd name="T73" fmla="*/ 1552 h 2271"/>
              <a:gd name="T74" fmla="*/ 1093 w 3473"/>
              <a:gd name="T75" fmla="*/ 1205 h 2271"/>
              <a:gd name="T76" fmla="*/ 881 w 3473"/>
              <a:gd name="T77" fmla="*/ 1359 h 2271"/>
              <a:gd name="T78" fmla="*/ 250 w 3473"/>
              <a:gd name="T79" fmla="*/ 1829 h 2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473" h="2271">
                <a:moveTo>
                  <a:pt x="392" y="19"/>
                </a:moveTo>
                <a:cubicBezTo>
                  <a:pt x="287" y="41"/>
                  <a:pt x="207" y="89"/>
                  <a:pt x="155" y="146"/>
                </a:cubicBezTo>
                <a:cubicBezTo>
                  <a:pt x="128" y="175"/>
                  <a:pt x="102" y="207"/>
                  <a:pt x="80" y="251"/>
                </a:cubicBezTo>
                <a:cubicBezTo>
                  <a:pt x="21" y="371"/>
                  <a:pt x="0" y="1758"/>
                  <a:pt x="45" y="1904"/>
                </a:cubicBezTo>
                <a:cubicBezTo>
                  <a:pt x="64" y="1966"/>
                  <a:pt x="70" y="2049"/>
                  <a:pt x="169" y="2140"/>
                </a:cubicBezTo>
                <a:cubicBezTo>
                  <a:pt x="235" y="2201"/>
                  <a:pt x="323" y="2254"/>
                  <a:pt x="451" y="2259"/>
                </a:cubicBezTo>
                <a:cubicBezTo>
                  <a:pt x="711" y="2269"/>
                  <a:pt x="991" y="2259"/>
                  <a:pt x="1254" y="2259"/>
                </a:cubicBezTo>
                <a:cubicBezTo>
                  <a:pt x="1789" y="2259"/>
                  <a:pt x="2324" y="2259"/>
                  <a:pt x="2860" y="2259"/>
                </a:cubicBezTo>
                <a:cubicBezTo>
                  <a:pt x="2992" y="2259"/>
                  <a:pt x="3101" y="2271"/>
                  <a:pt x="3214" y="2220"/>
                </a:cubicBezTo>
                <a:cubicBezTo>
                  <a:pt x="3299" y="2181"/>
                  <a:pt x="3377" y="2104"/>
                  <a:pt x="3417" y="2021"/>
                </a:cubicBezTo>
                <a:cubicBezTo>
                  <a:pt x="3473" y="1910"/>
                  <a:pt x="3462" y="1798"/>
                  <a:pt x="3462" y="1664"/>
                </a:cubicBezTo>
                <a:lnTo>
                  <a:pt x="3462" y="461"/>
                </a:lnTo>
                <a:cubicBezTo>
                  <a:pt x="3461" y="220"/>
                  <a:pt x="3314" y="62"/>
                  <a:pt x="3106" y="19"/>
                </a:cubicBezTo>
                <a:cubicBezTo>
                  <a:pt x="2893" y="0"/>
                  <a:pt x="2644" y="11"/>
                  <a:pt x="2425" y="11"/>
                </a:cubicBezTo>
                <a:lnTo>
                  <a:pt x="1066" y="11"/>
                </a:lnTo>
                <a:cubicBezTo>
                  <a:pt x="846" y="12"/>
                  <a:pt x="606" y="0"/>
                  <a:pt x="392" y="19"/>
                </a:cubicBezTo>
                <a:close/>
                <a:moveTo>
                  <a:pt x="250" y="1695"/>
                </a:moveTo>
                <a:lnTo>
                  <a:pt x="946" y="1176"/>
                </a:lnTo>
                <a:cubicBezTo>
                  <a:pt x="955" y="1169"/>
                  <a:pt x="961" y="1166"/>
                  <a:pt x="969" y="1159"/>
                </a:cubicBezTo>
                <a:lnTo>
                  <a:pt x="995" y="1136"/>
                </a:lnTo>
                <a:cubicBezTo>
                  <a:pt x="971" y="1110"/>
                  <a:pt x="661" y="883"/>
                  <a:pt x="625" y="856"/>
                </a:cubicBezTo>
                <a:cubicBezTo>
                  <a:pt x="501" y="763"/>
                  <a:pt x="374" y="670"/>
                  <a:pt x="253" y="577"/>
                </a:cubicBezTo>
                <a:lnTo>
                  <a:pt x="250" y="1695"/>
                </a:lnTo>
                <a:close/>
                <a:moveTo>
                  <a:pt x="2501" y="1134"/>
                </a:moveTo>
                <a:lnTo>
                  <a:pt x="2525" y="1157"/>
                </a:lnTo>
                <a:cubicBezTo>
                  <a:pt x="2738" y="1326"/>
                  <a:pt x="3024" y="1528"/>
                  <a:pt x="3245" y="1695"/>
                </a:cubicBezTo>
                <a:lnTo>
                  <a:pt x="3246" y="577"/>
                </a:lnTo>
                <a:lnTo>
                  <a:pt x="2501" y="1134"/>
                </a:lnTo>
                <a:close/>
                <a:moveTo>
                  <a:pt x="250" y="1829"/>
                </a:moveTo>
                <a:cubicBezTo>
                  <a:pt x="256" y="1953"/>
                  <a:pt x="339" y="2042"/>
                  <a:pt x="464" y="2046"/>
                </a:cubicBezTo>
                <a:cubicBezTo>
                  <a:pt x="604" y="2050"/>
                  <a:pt x="751" y="2046"/>
                  <a:pt x="892" y="2046"/>
                </a:cubicBezTo>
                <a:lnTo>
                  <a:pt x="2605" y="2046"/>
                </a:lnTo>
                <a:cubicBezTo>
                  <a:pt x="2747" y="2046"/>
                  <a:pt x="2893" y="2050"/>
                  <a:pt x="3034" y="2046"/>
                </a:cubicBezTo>
                <a:cubicBezTo>
                  <a:pt x="3159" y="2042"/>
                  <a:pt x="3242" y="1953"/>
                  <a:pt x="3248" y="1829"/>
                </a:cubicBezTo>
                <a:lnTo>
                  <a:pt x="2412" y="1205"/>
                </a:lnTo>
                <a:cubicBezTo>
                  <a:pt x="2387" y="1215"/>
                  <a:pt x="2147" y="1400"/>
                  <a:pt x="2105" y="1432"/>
                </a:cubicBezTo>
                <a:cubicBezTo>
                  <a:pt x="1945" y="1551"/>
                  <a:pt x="1783" y="1714"/>
                  <a:pt x="1554" y="1552"/>
                </a:cubicBezTo>
                <a:lnTo>
                  <a:pt x="1093" y="1205"/>
                </a:lnTo>
                <a:cubicBezTo>
                  <a:pt x="1068" y="1214"/>
                  <a:pt x="915" y="1334"/>
                  <a:pt x="881" y="1359"/>
                </a:cubicBezTo>
                <a:lnTo>
                  <a:pt x="250" y="1829"/>
                </a:ln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35" name="Freeform 10"/>
          <p:cNvSpPr>
            <a:spLocks noEditPoints="1"/>
          </p:cNvSpPr>
          <p:nvPr userDrawn="1"/>
        </p:nvSpPr>
        <p:spPr bwMode="auto">
          <a:xfrm>
            <a:off x="4518875" y="3810448"/>
            <a:ext cx="352546" cy="284057"/>
          </a:xfrm>
          <a:custGeom>
            <a:avLst/>
            <a:gdLst>
              <a:gd name="T0" fmla="*/ 3760 w 4441"/>
              <a:gd name="T1" fmla="*/ 2648 h 3610"/>
              <a:gd name="T2" fmla="*/ 1374 w 4441"/>
              <a:gd name="T3" fmla="*/ 3218 h 3610"/>
              <a:gd name="T4" fmla="*/ 2928 w 4441"/>
              <a:gd name="T5" fmla="*/ 3176 h 3610"/>
              <a:gd name="T6" fmla="*/ 2825 w 4441"/>
              <a:gd name="T7" fmla="*/ 3007 h 3610"/>
              <a:gd name="T8" fmla="*/ 3007 w 4441"/>
              <a:gd name="T9" fmla="*/ 2696 h 3610"/>
              <a:gd name="T10" fmla="*/ 2928 w 4441"/>
              <a:gd name="T11" fmla="*/ 3176 h 3610"/>
              <a:gd name="T12" fmla="*/ 2201 w 4441"/>
              <a:gd name="T13" fmla="*/ 921 h 3610"/>
              <a:gd name="T14" fmla="*/ 1801 w 4441"/>
              <a:gd name="T15" fmla="*/ 921 h 3610"/>
              <a:gd name="T16" fmla="*/ 2618 w 4441"/>
              <a:gd name="T17" fmla="*/ 2994 h 3610"/>
              <a:gd name="T18" fmla="*/ 2391 w 4441"/>
              <a:gd name="T19" fmla="*/ 2694 h 3610"/>
              <a:gd name="T20" fmla="*/ 2383 w 4441"/>
              <a:gd name="T21" fmla="*/ 921 h 3610"/>
              <a:gd name="T22" fmla="*/ 2383 w 4441"/>
              <a:gd name="T23" fmla="*/ 383 h 3610"/>
              <a:gd name="T24" fmla="*/ 2208 w 4441"/>
              <a:gd name="T25" fmla="*/ 3222 h 3610"/>
              <a:gd name="T26" fmla="*/ 1795 w 4441"/>
              <a:gd name="T27" fmla="*/ 2694 h 3610"/>
              <a:gd name="T28" fmla="*/ 1082 w 4441"/>
              <a:gd name="T29" fmla="*/ 922 h 3610"/>
              <a:gd name="T30" fmla="*/ 1981 w 4441"/>
              <a:gd name="T31" fmla="*/ 333 h 3610"/>
              <a:gd name="T32" fmla="*/ 3026 w 4441"/>
              <a:gd name="T33" fmla="*/ 921 h 3610"/>
              <a:gd name="T34" fmla="*/ 2610 w 4441"/>
              <a:gd name="T35" fmla="*/ 333 h 3610"/>
              <a:gd name="T36" fmla="*/ 3026 w 4441"/>
              <a:gd name="T37" fmla="*/ 921 h 3610"/>
              <a:gd name="T38" fmla="*/ 1770 w 4441"/>
              <a:gd name="T39" fmla="*/ 3014 h 3610"/>
              <a:gd name="T40" fmla="*/ 1083 w 4441"/>
              <a:gd name="T41" fmla="*/ 2694 h 3610"/>
              <a:gd name="T42" fmla="*/ 1704 w 4441"/>
              <a:gd name="T43" fmla="*/ 2520 h 3610"/>
              <a:gd name="T44" fmla="*/ 2208 w 4441"/>
              <a:gd name="T45" fmla="*/ 1901 h 3610"/>
              <a:gd name="T46" fmla="*/ 1704 w 4441"/>
              <a:gd name="T47" fmla="*/ 2520 h 3610"/>
              <a:gd name="T48" fmla="*/ 3002 w 4441"/>
              <a:gd name="T49" fmla="*/ 1720 h 3610"/>
              <a:gd name="T50" fmla="*/ 2392 w 4441"/>
              <a:gd name="T51" fmla="*/ 1094 h 3610"/>
              <a:gd name="T52" fmla="*/ 1587 w 4441"/>
              <a:gd name="T53" fmla="*/ 1713 h 3610"/>
              <a:gd name="T54" fmla="*/ 2208 w 4441"/>
              <a:gd name="T55" fmla="*/ 1098 h 3610"/>
              <a:gd name="T56" fmla="*/ 1847 w 4441"/>
              <a:gd name="T57" fmla="*/ 1095 h 3610"/>
              <a:gd name="T58" fmla="*/ 1717 w 4441"/>
              <a:gd name="T59" fmla="*/ 1095 h 3610"/>
              <a:gd name="T60" fmla="*/ 2383 w 4441"/>
              <a:gd name="T61" fmla="*/ 2520 h 3610"/>
              <a:gd name="T62" fmla="*/ 3004 w 4441"/>
              <a:gd name="T63" fmla="*/ 1899 h 3610"/>
              <a:gd name="T64" fmla="*/ 2383 w 4441"/>
              <a:gd name="T65" fmla="*/ 2520 h 3610"/>
              <a:gd name="T66" fmla="*/ 3803 w 4441"/>
              <a:gd name="T67" fmla="*/ 1720 h 3610"/>
              <a:gd name="T68" fmla="*/ 3075 w 4441"/>
              <a:gd name="T69" fmla="*/ 1095 h 3610"/>
              <a:gd name="T70" fmla="*/ 3186 w 4441"/>
              <a:gd name="T71" fmla="*/ 1720 h 3610"/>
              <a:gd name="T72" fmla="*/ 1407 w 4441"/>
              <a:gd name="T73" fmla="*/ 1721 h 3610"/>
              <a:gd name="T74" fmla="*/ 1512 w 4441"/>
              <a:gd name="T75" fmla="*/ 1095 h 3610"/>
              <a:gd name="T76" fmla="*/ 788 w 4441"/>
              <a:gd name="T77" fmla="*/ 1718 h 3610"/>
              <a:gd name="T78" fmla="*/ 1518 w 4441"/>
              <a:gd name="T79" fmla="*/ 2520 h 3610"/>
              <a:gd name="T80" fmla="*/ 786 w 4441"/>
              <a:gd name="T81" fmla="*/ 1896 h 3610"/>
              <a:gd name="T82" fmla="*/ 3073 w 4441"/>
              <a:gd name="T83" fmla="*/ 2520 h 3610"/>
              <a:gd name="T84" fmla="*/ 3807 w 4441"/>
              <a:gd name="T85" fmla="*/ 1894 h 3610"/>
              <a:gd name="T86" fmla="*/ 3073 w 4441"/>
              <a:gd name="T87" fmla="*/ 2520 h 3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441" h="3610">
                <a:moveTo>
                  <a:pt x="3415" y="3074"/>
                </a:moveTo>
                <a:cubicBezTo>
                  <a:pt x="3541" y="2958"/>
                  <a:pt x="3673" y="2797"/>
                  <a:pt x="3760" y="2648"/>
                </a:cubicBezTo>
                <a:cubicBezTo>
                  <a:pt x="4441" y="1477"/>
                  <a:pt x="3501" y="0"/>
                  <a:pt x="2146" y="130"/>
                </a:cubicBezTo>
                <a:cubicBezTo>
                  <a:pt x="594" y="280"/>
                  <a:pt x="0" y="2275"/>
                  <a:pt x="1374" y="3218"/>
                </a:cubicBezTo>
                <a:cubicBezTo>
                  <a:pt x="1946" y="3610"/>
                  <a:pt x="2896" y="3552"/>
                  <a:pt x="3415" y="3074"/>
                </a:cubicBezTo>
                <a:close/>
                <a:moveTo>
                  <a:pt x="2928" y="3176"/>
                </a:moveTo>
                <a:cubicBezTo>
                  <a:pt x="2791" y="3234"/>
                  <a:pt x="2770" y="3251"/>
                  <a:pt x="2609" y="3285"/>
                </a:cubicBezTo>
                <a:cubicBezTo>
                  <a:pt x="2674" y="3202"/>
                  <a:pt x="2758" y="3108"/>
                  <a:pt x="2825" y="3007"/>
                </a:cubicBezTo>
                <a:cubicBezTo>
                  <a:pt x="2860" y="2956"/>
                  <a:pt x="2893" y="2902"/>
                  <a:pt x="2920" y="2851"/>
                </a:cubicBezTo>
                <a:cubicBezTo>
                  <a:pt x="2946" y="2800"/>
                  <a:pt x="2970" y="2738"/>
                  <a:pt x="3007" y="2696"/>
                </a:cubicBezTo>
                <a:lnTo>
                  <a:pt x="3507" y="2693"/>
                </a:lnTo>
                <a:cubicBezTo>
                  <a:pt x="3465" y="2819"/>
                  <a:pt x="3115" y="3129"/>
                  <a:pt x="2928" y="3176"/>
                </a:cubicBezTo>
                <a:close/>
                <a:moveTo>
                  <a:pt x="1801" y="921"/>
                </a:moveTo>
                <a:lnTo>
                  <a:pt x="2201" y="921"/>
                </a:lnTo>
                <a:lnTo>
                  <a:pt x="2209" y="382"/>
                </a:lnTo>
                <a:cubicBezTo>
                  <a:pt x="2121" y="416"/>
                  <a:pt x="1795" y="811"/>
                  <a:pt x="1801" y="921"/>
                </a:cubicBezTo>
                <a:close/>
                <a:moveTo>
                  <a:pt x="2382" y="3234"/>
                </a:moveTo>
                <a:cubicBezTo>
                  <a:pt x="2488" y="3189"/>
                  <a:pt x="2555" y="3072"/>
                  <a:pt x="2618" y="2994"/>
                </a:cubicBezTo>
                <a:cubicBezTo>
                  <a:pt x="2669" y="2932"/>
                  <a:pt x="2778" y="2783"/>
                  <a:pt x="2794" y="2692"/>
                </a:cubicBezTo>
                <a:lnTo>
                  <a:pt x="2391" y="2694"/>
                </a:lnTo>
                <a:lnTo>
                  <a:pt x="2382" y="3234"/>
                </a:lnTo>
                <a:close/>
                <a:moveTo>
                  <a:pt x="2383" y="921"/>
                </a:moveTo>
                <a:lnTo>
                  <a:pt x="2800" y="922"/>
                </a:lnTo>
                <a:cubicBezTo>
                  <a:pt x="2728" y="733"/>
                  <a:pt x="2519" y="473"/>
                  <a:pt x="2383" y="383"/>
                </a:cubicBezTo>
                <a:lnTo>
                  <a:pt x="2383" y="921"/>
                </a:lnTo>
                <a:close/>
                <a:moveTo>
                  <a:pt x="2208" y="3222"/>
                </a:moveTo>
                <a:lnTo>
                  <a:pt x="2209" y="2694"/>
                </a:lnTo>
                <a:lnTo>
                  <a:pt x="1795" y="2694"/>
                </a:lnTo>
                <a:cubicBezTo>
                  <a:pt x="1856" y="2873"/>
                  <a:pt x="2078" y="3164"/>
                  <a:pt x="2208" y="3222"/>
                </a:cubicBezTo>
                <a:close/>
                <a:moveTo>
                  <a:pt x="1082" y="922"/>
                </a:moveTo>
                <a:lnTo>
                  <a:pt x="1601" y="921"/>
                </a:lnTo>
                <a:cubicBezTo>
                  <a:pt x="1662" y="684"/>
                  <a:pt x="1873" y="482"/>
                  <a:pt x="1981" y="333"/>
                </a:cubicBezTo>
                <a:cubicBezTo>
                  <a:pt x="1620" y="386"/>
                  <a:pt x="1197" y="697"/>
                  <a:pt x="1082" y="922"/>
                </a:cubicBezTo>
                <a:close/>
                <a:moveTo>
                  <a:pt x="3026" y="921"/>
                </a:moveTo>
                <a:lnTo>
                  <a:pt x="3508" y="921"/>
                </a:lnTo>
                <a:cubicBezTo>
                  <a:pt x="3422" y="699"/>
                  <a:pt x="2942" y="387"/>
                  <a:pt x="2610" y="333"/>
                </a:cubicBezTo>
                <a:cubicBezTo>
                  <a:pt x="2770" y="540"/>
                  <a:pt x="2785" y="518"/>
                  <a:pt x="2921" y="768"/>
                </a:cubicBezTo>
                <a:cubicBezTo>
                  <a:pt x="2956" y="834"/>
                  <a:pt x="2966" y="889"/>
                  <a:pt x="3026" y="921"/>
                </a:cubicBezTo>
                <a:close/>
                <a:moveTo>
                  <a:pt x="1984" y="3282"/>
                </a:moveTo>
                <a:cubicBezTo>
                  <a:pt x="1954" y="3232"/>
                  <a:pt x="1861" y="3151"/>
                  <a:pt x="1770" y="3014"/>
                </a:cubicBezTo>
                <a:cubicBezTo>
                  <a:pt x="1701" y="2910"/>
                  <a:pt x="1660" y="2810"/>
                  <a:pt x="1589" y="2695"/>
                </a:cubicBezTo>
                <a:lnTo>
                  <a:pt x="1083" y="2694"/>
                </a:lnTo>
                <a:cubicBezTo>
                  <a:pt x="1177" y="2901"/>
                  <a:pt x="1636" y="3248"/>
                  <a:pt x="1984" y="3282"/>
                </a:cubicBezTo>
                <a:close/>
                <a:moveTo>
                  <a:pt x="1704" y="2520"/>
                </a:moveTo>
                <a:lnTo>
                  <a:pt x="2209" y="2518"/>
                </a:lnTo>
                <a:lnTo>
                  <a:pt x="2208" y="1901"/>
                </a:lnTo>
                <a:lnTo>
                  <a:pt x="1585" y="1894"/>
                </a:lnTo>
                <a:cubicBezTo>
                  <a:pt x="1596" y="2162"/>
                  <a:pt x="1655" y="2296"/>
                  <a:pt x="1704" y="2520"/>
                </a:cubicBezTo>
                <a:close/>
                <a:moveTo>
                  <a:pt x="2383" y="1720"/>
                </a:moveTo>
                <a:lnTo>
                  <a:pt x="3002" y="1720"/>
                </a:lnTo>
                <a:cubicBezTo>
                  <a:pt x="3005" y="1532"/>
                  <a:pt x="2949" y="1257"/>
                  <a:pt x="2880" y="1098"/>
                </a:cubicBezTo>
                <a:lnTo>
                  <a:pt x="2392" y="1094"/>
                </a:lnTo>
                <a:lnTo>
                  <a:pt x="2383" y="1720"/>
                </a:lnTo>
                <a:close/>
                <a:moveTo>
                  <a:pt x="1587" y="1713"/>
                </a:moveTo>
                <a:lnTo>
                  <a:pt x="2206" y="1720"/>
                </a:lnTo>
                <a:lnTo>
                  <a:pt x="2208" y="1098"/>
                </a:lnTo>
                <a:lnTo>
                  <a:pt x="2079" y="1094"/>
                </a:lnTo>
                <a:lnTo>
                  <a:pt x="1847" y="1095"/>
                </a:lnTo>
                <a:lnTo>
                  <a:pt x="1789" y="1095"/>
                </a:lnTo>
                <a:lnTo>
                  <a:pt x="1717" y="1095"/>
                </a:lnTo>
                <a:cubicBezTo>
                  <a:pt x="1648" y="1222"/>
                  <a:pt x="1586" y="1540"/>
                  <a:pt x="1587" y="1713"/>
                </a:cubicBezTo>
                <a:close/>
                <a:moveTo>
                  <a:pt x="2383" y="2520"/>
                </a:moveTo>
                <a:cubicBezTo>
                  <a:pt x="2935" y="2520"/>
                  <a:pt x="2889" y="2597"/>
                  <a:pt x="2963" y="2239"/>
                </a:cubicBezTo>
                <a:cubicBezTo>
                  <a:pt x="2986" y="2128"/>
                  <a:pt x="3000" y="2015"/>
                  <a:pt x="3004" y="1899"/>
                </a:cubicBezTo>
                <a:lnTo>
                  <a:pt x="2384" y="1894"/>
                </a:lnTo>
                <a:lnTo>
                  <a:pt x="2383" y="2520"/>
                </a:lnTo>
                <a:close/>
                <a:moveTo>
                  <a:pt x="3186" y="1720"/>
                </a:moveTo>
                <a:lnTo>
                  <a:pt x="3803" y="1720"/>
                </a:lnTo>
                <a:cubicBezTo>
                  <a:pt x="3804" y="1550"/>
                  <a:pt x="3716" y="1206"/>
                  <a:pt x="3625" y="1097"/>
                </a:cubicBezTo>
                <a:lnTo>
                  <a:pt x="3075" y="1095"/>
                </a:lnTo>
                <a:cubicBezTo>
                  <a:pt x="3082" y="1167"/>
                  <a:pt x="3125" y="1289"/>
                  <a:pt x="3142" y="1377"/>
                </a:cubicBezTo>
                <a:cubicBezTo>
                  <a:pt x="3164" y="1493"/>
                  <a:pt x="3170" y="1601"/>
                  <a:pt x="3186" y="1720"/>
                </a:cubicBezTo>
                <a:close/>
                <a:moveTo>
                  <a:pt x="788" y="1718"/>
                </a:moveTo>
                <a:lnTo>
                  <a:pt x="1407" y="1721"/>
                </a:lnTo>
                <a:cubicBezTo>
                  <a:pt x="1419" y="1610"/>
                  <a:pt x="1426" y="1508"/>
                  <a:pt x="1445" y="1399"/>
                </a:cubicBezTo>
                <a:cubicBezTo>
                  <a:pt x="1461" y="1309"/>
                  <a:pt x="1510" y="1169"/>
                  <a:pt x="1512" y="1095"/>
                </a:cubicBezTo>
                <a:lnTo>
                  <a:pt x="965" y="1095"/>
                </a:lnTo>
                <a:cubicBezTo>
                  <a:pt x="862" y="1237"/>
                  <a:pt x="789" y="1521"/>
                  <a:pt x="788" y="1718"/>
                </a:cubicBezTo>
                <a:close/>
                <a:moveTo>
                  <a:pt x="952" y="2519"/>
                </a:moveTo>
                <a:lnTo>
                  <a:pt x="1518" y="2520"/>
                </a:lnTo>
                <a:cubicBezTo>
                  <a:pt x="1469" y="2291"/>
                  <a:pt x="1426" y="2168"/>
                  <a:pt x="1411" y="1908"/>
                </a:cubicBezTo>
                <a:cubicBezTo>
                  <a:pt x="1312" y="1875"/>
                  <a:pt x="915" y="1893"/>
                  <a:pt x="786" y="1896"/>
                </a:cubicBezTo>
                <a:cubicBezTo>
                  <a:pt x="801" y="2177"/>
                  <a:pt x="875" y="2301"/>
                  <a:pt x="952" y="2519"/>
                </a:cubicBezTo>
                <a:close/>
                <a:moveTo>
                  <a:pt x="3073" y="2520"/>
                </a:moveTo>
                <a:lnTo>
                  <a:pt x="3606" y="2520"/>
                </a:lnTo>
                <a:cubicBezTo>
                  <a:pt x="3732" y="2449"/>
                  <a:pt x="3794" y="2062"/>
                  <a:pt x="3807" y="1894"/>
                </a:cubicBezTo>
                <a:lnTo>
                  <a:pt x="3183" y="1895"/>
                </a:lnTo>
                <a:cubicBezTo>
                  <a:pt x="3161" y="2157"/>
                  <a:pt x="3122" y="2284"/>
                  <a:pt x="3073" y="2520"/>
                </a:cubicBez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38" name="Заголовок 7"/>
          <p:cNvSpPr>
            <a:spLocks noGrp="1"/>
          </p:cNvSpPr>
          <p:nvPr>
            <p:ph type="title"/>
          </p:nvPr>
        </p:nvSpPr>
        <p:spPr>
          <a:xfrm>
            <a:off x="720724" y="213921"/>
            <a:ext cx="9404351" cy="65603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297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08"/>
            <a:ext cx="12220056" cy="68652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580" y="1076953"/>
            <a:ext cx="1815614" cy="980828"/>
          </a:xfrm>
          <a:prstGeom prst="rect">
            <a:avLst/>
          </a:prstGeom>
        </p:spPr>
      </p:pic>
      <p:sp>
        <p:nvSpPr>
          <p:cNvPr id="1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016137" y="2492896"/>
            <a:ext cx="6074500" cy="18002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19" name="Текст 13"/>
          <p:cNvSpPr>
            <a:spLocks noGrp="1"/>
          </p:cNvSpPr>
          <p:nvPr>
            <p:ph type="body" sz="quarter" idx="14" hasCustomPrompt="1"/>
          </p:nvPr>
        </p:nvSpPr>
        <p:spPr>
          <a:xfrm>
            <a:off x="5016137" y="4813460"/>
            <a:ext cx="6073200" cy="393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20" name="Текст 15"/>
          <p:cNvSpPr>
            <a:spLocks noGrp="1"/>
          </p:cNvSpPr>
          <p:nvPr>
            <p:ph type="body" sz="quarter" idx="15" hasCustomPrompt="1"/>
          </p:nvPr>
        </p:nvSpPr>
        <p:spPr>
          <a:xfrm>
            <a:off x="5016137" y="4434677"/>
            <a:ext cx="6073200" cy="36984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baseline="0" smtClean="0">
                <a:solidFill>
                  <a:schemeClr val="accent1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ФИ(О)</a:t>
            </a:r>
          </a:p>
        </p:txBody>
      </p:sp>
      <p:sp>
        <p:nvSpPr>
          <p:cNvPr id="21" name="Текст 17"/>
          <p:cNvSpPr>
            <a:spLocks noGrp="1"/>
          </p:cNvSpPr>
          <p:nvPr>
            <p:ph type="body" sz="quarter" idx="16" hasCustomPrompt="1"/>
          </p:nvPr>
        </p:nvSpPr>
        <p:spPr>
          <a:xfrm>
            <a:off x="5016137" y="5524645"/>
            <a:ext cx="6073200" cy="30395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lang="ru-RU" sz="14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 err="1"/>
              <a:t>дд</a:t>
            </a:r>
            <a:r>
              <a:rPr lang="ru-RU" dirty="0"/>
              <a:t>/мм/</a:t>
            </a:r>
            <a:r>
              <a:rPr lang="ru-RU" dirty="0" err="1"/>
              <a:t>гггг</a:t>
            </a:r>
            <a:endParaRPr lang="ru-RU" dirty="0"/>
          </a:p>
        </p:txBody>
      </p:sp>
      <p:sp>
        <p:nvSpPr>
          <p:cNvPr id="22" name="Текст 19"/>
          <p:cNvSpPr>
            <a:spLocks noGrp="1"/>
          </p:cNvSpPr>
          <p:nvPr>
            <p:ph type="body" sz="quarter" idx="17" hasCustomPrompt="1"/>
          </p:nvPr>
        </p:nvSpPr>
        <p:spPr>
          <a:xfrm>
            <a:off x="5016137" y="5833923"/>
            <a:ext cx="6073200" cy="30395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lang="ru-RU" sz="1400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Сайт</a:t>
            </a:r>
          </a:p>
        </p:txBody>
      </p:sp>
    </p:spTree>
    <p:extLst>
      <p:ext uri="{BB962C8B-B14F-4D97-AF65-F5344CB8AC3E}">
        <p14:creationId xmlns:p14="http://schemas.microsoft.com/office/powerpoint/2010/main" val="933875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20723" y="1260475"/>
            <a:ext cx="11136315" cy="5152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678179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3554413" y="3409857"/>
            <a:ext cx="7202487" cy="203536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5"/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Описание раздела</a:t>
            </a:r>
          </a:p>
        </p:txBody>
      </p:sp>
      <p:sp>
        <p:nvSpPr>
          <p:cNvPr id="2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554413" y="1257300"/>
            <a:ext cx="7202487" cy="129374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400" b="0" cap="none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dirty="0"/>
              <a:t>Название раздела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13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1349829" y="3429000"/>
            <a:ext cx="1412422" cy="540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00" b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##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2921976" y="2860022"/>
            <a:ext cx="0" cy="1140480"/>
          </a:xfrm>
          <a:prstGeom prst="line">
            <a:avLst/>
          </a:prstGeom>
          <a:ln w="19050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3554413" y="2691461"/>
            <a:ext cx="7202487" cy="0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Текст 16"/>
          <p:cNvSpPr>
            <a:spLocks noGrp="1"/>
          </p:cNvSpPr>
          <p:nvPr>
            <p:ph type="body" sz="quarter" idx="25"/>
          </p:nvPr>
        </p:nvSpPr>
        <p:spPr>
          <a:xfrm>
            <a:off x="3554413" y="2831881"/>
            <a:ext cx="7202487" cy="395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79741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818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77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20723" y="1260475"/>
            <a:ext cx="11136315" cy="5152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35195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и 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>
            <a:spLocks noGrp="1"/>
          </p:cNvSpPr>
          <p:nvPr>
            <p:ph idx="16"/>
          </p:nvPr>
        </p:nvSpPr>
        <p:spPr>
          <a:xfrm>
            <a:off x="720723" y="3384303"/>
            <a:ext cx="11136315" cy="3028671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Объект 9"/>
          <p:cNvSpPr>
            <a:spLocks noGrp="1"/>
          </p:cNvSpPr>
          <p:nvPr>
            <p:ph sz="quarter" idx="15"/>
          </p:nvPr>
        </p:nvSpPr>
        <p:spPr>
          <a:xfrm>
            <a:off x="8016776" y="1499987"/>
            <a:ext cx="3840261" cy="14969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8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Объект 1"/>
          <p:cNvSpPr txBox="1">
            <a:spLocks/>
          </p:cNvSpPr>
          <p:nvPr userDrawn="1"/>
        </p:nvSpPr>
        <p:spPr>
          <a:xfrm>
            <a:off x="7423260" y="1431091"/>
            <a:ext cx="481037" cy="36004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indent="-180975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●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5600" indent="-174625" algn="l" defTabSz="914400" rtl="0" eaLnBrk="1" latinLnBrk="0" hangingPunct="1"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●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dirty="0">
                <a:solidFill>
                  <a:schemeClr val="accent1"/>
                </a:solidFill>
              </a:rPr>
              <a:t>«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7"/>
          </p:nvPr>
        </p:nvSpPr>
        <p:spPr>
          <a:xfrm>
            <a:off x="714375" y="1257300"/>
            <a:ext cx="5826125" cy="180816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3925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20724" y="1257300"/>
            <a:ext cx="5299076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3355" y="1257300"/>
            <a:ext cx="529920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2996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а и Объек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20724" y="1257300"/>
            <a:ext cx="5299076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3369" y="1803041"/>
            <a:ext cx="5299200" cy="46136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16"/>
          <p:cNvSpPr>
            <a:spLocks noGrp="1"/>
          </p:cNvSpPr>
          <p:nvPr>
            <p:ph type="body" sz="quarter" idx="25"/>
          </p:nvPr>
        </p:nvSpPr>
        <p:spPr>
          <a:xfrm>
            <a:off x="6563369" y="1260474"/>
            <a:ext cx="5299200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67622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и изображение с заголовками (вертик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3"/>
          <p:cNvSpPr>
            <a:spLocks noGrp="1"/>
          </p:cNvSpPr>
          <p:nvPr>
            <p:ph sz="half" idx="2"/>
          </p:nvPr>
        </p:nvSpPr>
        <p:spPr>
          <a:xfrm>
            <a:off x="6563359" y="1803041"/>
            <a:ext cx="5299076" cy="267316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Текст 16"/>
          <p:cNvSpPr>
            <a:spLocks noGrp="1"/>
          </p:cNvSpPr>
          <p:nvPr>
            <p:ph type="body" sz="quarter" idx="25"/>
          </p:nvPr>
        </p:nvSpPr>
        <p:spPr>
          <a:xfrm>
            <a:off x="6563359" y="1260474"/>
            <a:ext cx="5299076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Объект 3"/>
          <p:cNvSpPr>
            <a:spLocks noGrp="1"/>
          </p:cNvSpPr>
          <p:nvPr>
            <p:ph sz="half" idx="27"/>
          </p:nvPr>
        </p:nvSpPr>
        <p:spPr>
          <a:xfrm>
            <a:off x="719137" y="1803041"/>
            <a:ext cx="5299076" cy="267316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0" name="Текст 16"/>
          <p:cNvSpPr>
            <a:spLocks noGrp="1"/>
          </p:cNvSpPr>
          <p:nvPr>
            <p:ph type="body" sz="quarter" idx="28"/>
          </p:nvPr>
        </p:nvSpPr>
        <p:spPr>
          <a:xfrm>
            <a:off x="719137" y="1260474"/>
            <a:ext cx="5299076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half" idx="29"/>
          </p:nvPr>
        </p:nvSpPr>
        <p:spPr>
          <a:xfrm>
            <a:off x="719136" y="5175893"/>
            <a:ext cx="11137901" cy="12407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12" name="Текст 16"/>
          <p:cNvSpPr>
            <a:spLocks noGrp="1"/>
          </p:cNvSpPr>
          <p:nvPr>
            <p:ph type="body" sz="quarter" idx="30"/>
          </p:nvPr>
        </p:nvSpPr>
        <p:spPr>
          <a:xfrm>
            <a:off x="719136" y="4633326"/>
            <a:ext cx="11137901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93957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720723" y="1257301"/>
            <a:ext cx="11149014" cy="2963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708024" y="4365103"/>
            <a:ext cx="11149014" cy="20515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078548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есть объектов и шесть изображений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9"/>
          <p:cNvSpPr>
            <a:spLocks noGrp="1"/>
          </p:cNvSpPr>
          <p:nvPr>
            <p:ph sz="quarter" idx="18"/>
          </p:nvPr>
        </p:nvSpPr>
        <p:spPr>
          <a:xfrm>
            <a:off x="728015" y="170538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4" name="Текст 16"/>
          <p:cNvSpPr>
            <a:spLocks noGrp="1"/>
          </p:cNvSpPr>
          <p:nvPr>
            <p:ph type="body" sz="quarter" idx="19"/>
          </p:nvPr>
        </p:nvSpPr>
        <p:spPr>
          <a:xfrm>
            <a:off x="728015" y="125888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Объект 9"/>
          <p:cNvSpPr>
            <a:spLocks noGrp="1"/>
          </p:cNvSpPr>
          <p:nvPr>
            <p:ph sz="quarter" idx="20"/>
          </p:nvPr>
        </p:nvSpPr>
        <p:spPr>
          <a:xfrm>
            <a:off x="728015" y="340854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6" name="Текст 16"/>
          <p:cNvSpPr>
            <a:spLocks noGrp="1"/>
          </p:cNvSpPr>
          <p:nvPr>
            <p:ph type="body" sz="quarter" idx="21"/>
          </p:nvPr>
        </p:nvSpPr>
        <p:spPr>
          <a:xfrm>
            <a:off x="728015" y="296204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Объект 9"/>
          <p:cNvSpPr>
            <a:spLocks noGrp="1"/>
          </p:cNvSpPr>
          <p:nvPr>
            <p:ph sz="quarter" idx="22"/>
          </p:nvPr>
        </p:nvSpPr>
        <p:spPr>
          <a:xfrm>
            <a:off x="728015" y="5129349"/>
            <a:ext cx="5263482" cy="12873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9" name="Текст 16"/>
          <p:cNvSpPr>
            <a:spLocks noGrp="1"/>
          </p:cNvSpPr>
          <p:nvPr>
            <p:ph type="body" sz="quarter" idx="23"/>
          </p:nvPr>
        </p:nvSpPr>
        <p:spPr>
          <a:xfrm>
            <a:off x="728015" y="4660078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Объект 9"/>
          <p:cNvSpPr>
            <a:spLocks noGrp="1"/>
          </p:cNvSpPr>
          <p:nvPr>
            <p:ph sz="quarter" idx="24"/>
          </p:nvPr>
        </p:nvSpPr>
        <p:spPr>
          <a:xfrm>
            <a:off x="6598967" y="170538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25"/>
          </p:nvPr>
        </p:nvSpPr>
        <p:spPr>
          <a:xfrm>
            <a:off x="6598967" y="125888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8" name="Объект 9"/>
          <p:cNvSpPr>
            <a:spLocks noGrp="1"/>
          </p:cNvSpPr>
          <p:nvPr>
            <p:ph sz="quarter" idx="26"/>
          </p:nvPr>
        </p:nvSpPr>
        <p:spPr>
          <a:xfrm>
            <a:off x="6598967" y="340854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27"/>
          </p:nvPr>
        </p:nvSpPr>
        <p:spPr>
          <a:xfrm>
            <a:off x="6598967" y="296204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0" name="Объект 9"/>
          <p:cNvSpPr>
            <a:spLocks noGrp="1"/>
          </p:cNvSpPr>
          <p:nvPr>
            <p:ph sz="quarter" idx="28"/>
          </p:nvPr>
        </p:nvSpPr>
        <p:spPr>
          <a:xfrm>
            <a:off x="6598967" y="5129349"/>
            <a:ext cx="5263482" cy="12873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21" name="Текст 16"/>
          <p:cNvSpPr>
            <a:spLocks noGrp="1"/>
          </p:cNvSpPr>
          <p:nvPr>
            <p:ph type="body" sz="quarter" idx="29"/>
          </p:nvPr>
        </p:nvSpPr>
        <p:spPr>
          <a:xfrm>
            <a:off x="6598967" y="4660078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907456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объектов и три изображения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2" name="Текст 16"/>
          <p:cNvSpPr>
            <a:spLocks noGrp="1"/>
          </p:cNvSpPr>
          <p:nvPr>
            <p:ph type="body" sz="quarter" idx="21" hasCustomPrompt="1"/>
          </p:nvPr>
        </p:nvSpPr>
        <p:spPr>
          <a:xfrm>
            <a:off x="722352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5" name="Рисунок 3"/>
          <p:cNvSpPr>
            <a:spLocks noGrp="1"/>
          </p:cNvSpPr>
          <p:nvPr>
            <p:ph type="pic" sz="quarter" idx="22"/>
          </p:nvPr>
        </p:nvSpPr>
        <p:spPr>
          <a:xfrm>
            <a:off x="4674811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26" name="Рисунок 3"/>
          <p:cNvSpPr>
            <a:spLocks noGrp="1"/>
          </p:cNvSpPr>
          <p:nvPr>
            <p:ph type="pic" sz="quarter" idx="23"/>
          </p:nvPr>
        </p:nvSpPr>
        <p:spPr>
          <a:xfrm>
            <a:off x="8627271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27" name="Рисунок 3"/>
          <p:cNvSpPr>
            <a:spLocks noGrp="1"/>
          </p:cNvSpPr>
          <p:nvPr>
            <p:ph type="pic" sz="quarter" idx="17"/>
          </p:nvPr>
        </p:nvSpPr>
        <p:spPr>
          <a:xfrm>
            <a:off x="722353" y="1258495"/>
            <a:ext cx="1200143" cy="143484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28" name="Объект 9"/>
          <p:cNvSpPr>
            <a:spLocks noGrp="1"/>
          </p:cNvSpPr>
          <p:nvPr>
            <p:ph sz="quarter" idx="20"/>
          </p:nvPr>
        </p:nvSpPr>
        <p:spPr>
          <a:xfrm>
            <a:off x="722352" y="5043813"/>
            <a:ext cx="3229369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29" name="Объект 9"/>
          <p:cNvSpPr>
            <a:spLocks noGrp="1"/>
          </p:cNvSpPr>
          <p:nvPr>
            <p:ph sz="quarter" idx="24"/>
          </p:nvPr>
        </p:nvSpPr>
        <p:spPr>
          <a:xfrm>
            <a:off x="4674811" y="5043813"/>
            <a:ext cx="3229369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30" name="Объект 9"/>
          <p:cNvSpPr>
            <a:spLocks noGrp="1"/>
          </p:cNvSpPr>
          <p:nvPr>
            <p:ph sz="quarter" idx="26"/>
          </p:nvPr>
        </p:nvSpPr>
        <p:spPr>
          <a:xfrm>
            <a:off x="8627271" y="5043813"/>
            <a:ext cx="3229767" cy="13728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cxnSp>
        <p:nvCxnSpPr>
          <p:cNvPr id="31" name="Прямая соединительная линия 30"/>
          <p:cNvCxnSpPr/>
          <p:nvPr userDrawn="1"/>
        </p:nvCxnSpPr>
        <p:spPr>
          <a:xfrm>
            <a:off x="722353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 userDrawn="1"/>
        </p:nvCxnSpPr>
        <p:spPr>
          <a:xfrm>
            <a:off x="4674811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 userDrawn="1"/>
        </p:nvCxnSpPr>
        <p:spPr>
          <a:xfrm>
            <a:off x="8627271" y="2883573"/>
            <a:ext cx="118903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Текст 16"/>
          <p:cNvSpPr>
            <a:spLocks noGrp="1"/>
          </p:cNvSpPr>
          <p:nvPr>
            <p:ph type="body" sz="quarter" idx="28" hasCustomPrompt="1"/>
          </p:nvPr>
        </p:nvSpPr>
        <p:spPr>
          <a:xfrm>
            <a:off x="714375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4674811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0" hasCustomPrompt="1"/>
          </p:nvPr>
        </p:nvSpPr>
        <p:spPr>
          <a:xfrm>
            <a:off x="4674811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8627271" y="3779519"/>
            <a:ext cx="3229369" cy="1100923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32" hasCustomPrompt="1"/>
          </p:nvPr>
        </p:nvSpPr>
        <p:spPr>
          <a:xfrm>
            <a:off x="8627271" y="3046946"/>
            <a:ext cx="3229369" cy="569202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795461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ять объектов и пять изображений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8" name="Рисунок 3"/>
          <p:cNvSpPr>
            <a:spLocks noGrp="1"/>
          </p:cNvSpPr>
          <p:nvPr>
            <p:ph type="pic" sz="quarter" idx="18"/>
          </p:nvPr>
        </p:nvSpPr>
        <p:spPr>
          <a:xfrm>
            <a:off x="719620" y="5068769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4" name="Рисунок 3"/>
          <p:cNvSpPr>
            <a:spLocks noGrp="1"/>
          </p:cNvSpPr>
          <p:nvPr>
            <p:ph type="pic" sz="quarter" idx="19"/>
          </p:nvPr>
        </p:nvSpPr>
        <p:spPr>
          <a:xfrm>
            <a:off x="719620" y="3163632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5" name="Рисунок 3"/>
          <p:cNvSpPr>
            <a:spLocks noGrp="1"/>
          </p:cNvSpPr>
          <p:nvPr>
            <p:ph type="pic" sz="quarter" idx="20"/>
          </p:nvPr>
        </p:nvSpPr>
        <p:spPr>
          <a:xfrm>
            <a:off x="6461768" y="3163632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6" name="Рисунок 3"/>
          <p:cNvSpPr>
            <a:spLocks noGrp="1"/>
          </p:cNvSpPr>
          <p:nvPr>
            <p:ph type="pic" sz="quarter" idx="21"/>
          </p:nvPr>
        </p:nvSpPr>
        <p:spPr>
          <a:xfrm>
            <a:off x="6461768" y="1258495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7" name="Рисунок 3"/>
          <p:cNvSpPr>
            <a:spLocks noGrp="1"/>
          </p:cNvSpPr>
          <p:nvPr>
            <p:ph type="pic" sz="quarter" idx="17"/>
          </p:nvPr>
        </p:nvSpPr>
        <p:spPr>
          <a:xfrm>
            <a:off x="720070" y="1258495"/>
            <a:ext cx="1035743" cy="1345892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cxnSp>
        <p:nvCxnSpPr>
          <p:cNvPr id="43" name="Прямая соединительная линия 42"/>
          <p:cNvCxnSpPr/>
          <p:nvPr userDrawn="1"/>
        </p:nvCxnSpPr>
        <p:spPr>
          <a:xfrm flipV="1">
            <a:off x="1903280" y="1258494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 userDrawn="1"/>
        </p:nvCxnSpPr>
        <p:spPr>
          <a:xfrm flipV="1">
            <a:off x="7652335" y="1258494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 userDrawn="1"/>
        </p:nvCxnSpPr>
        <p:spPr>
          <a:xfrm flipV="1">
            <a:off x="1908995" y="3163632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 userDrawn="1"/>
        </p:nvCxnSpPr>
        <p:spPr>
          <a:xfrm flipV="1">
            <a:off x="7658050" y="3163632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 userDrawn="1"/>
        </p:nvCxnSpPr>
        <p:spPr>
          <a:xfrm flipV="1">
            <a:off x="1903280" y="5070799"/>
            <a:ext cx="0" cy="1346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Текст 16"/>
          <p:cNvSpPr>
            <a:spLocks noGrp="1"/>
          </p:cNvSpPr>
          <p:nvPr>
            <p:ph type="body" sz="quarter" idx="27" hasCustomPrompt="1"/>
          </p:nvPr>
        </p:nvSpPr>
        <p:spPr>
          <a:xfrm>
            <a:off x="2117274" y="1811389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0" name="Текст 16"/>
          <p:cNvSpPr>
            <a:spLocks noGrp="1"/>
          </p:cNvSpPr>
          <p:nvPr>
            <p:ph type="body" sz="quarter" idx="28" hasCustomPrompt="1"/>
          </p:nvPr>
        </p:nvSpPr>
        <p:spPr>
          <a:xfrm>
            <a:off x="2117274" y="1258495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1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2117274" y="3716526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2" name="Текст 16"/>
          <p:cNvSpPr>
            <a:spLocks noGrp="1"/>
          </p:cNvSpPr>
          <p:nvPr>
            <p:ph type="body" sz="quarter" idx="30" hasCustomPrompt="1"/>
          </p:nvPr>
        </p:nvSpPr>
        <p:spPr>
          <a:xfrm>
            <a:off x="2117274" y="3163632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3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2117274" y="5621663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4" name="Текст 16"/>
          <p:cNvSpPr>
            <a:spLocks noGrp="1"/>
          </p:cNvSpPr>
          <p:nvPr>
            <p:ph type="body" sz="quarter" idx="32" hasCustomPrompt="1"/>
          </p:nvPr>
        </p:nvSpPr>
        <p:spPr>
          <a:xfrm>
            <a:off x="2117274" y="5068769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5" name="Текст 16"/>
          <p:cNvSpPr>
            <a:spLocks noGrp="1"/>
          </p:cNvSpPr>
          <p:nvPr>
            <p:ph type="body" sz="quarter" idx="33" hasCustomPrompt="1"/>
          </p:nvPr>
        </p:nvSpPr>
        <p:spPr>
          <a:xfrm>
            <a:off x="7892502" y="1811389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6" name="Текст 16"/>
          <p:cNvSpPr>
            <a:spLocks noGrp="1"/>
          </p:cNvSpPr>
          <p:nvPr>
            <p:ph type="body" sz="quarter" idx="34" hasCustomPrompt="1"/>
          </p:nvPr>
        </p:nvSpPr>
        <p:spPr>
          <a:xfrm>
            <a:off x="7892502" y="1258495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27" name="Текст 16"/>
          <p:cNvSpPr>
            <a:spLocks noGrp="1"/>
          </p:cNvSpPr>
          <p:nvPr>
            <p:ph type="body" sz="quarter" idx="35" hasCustomPrompt="1"/>
          </p:nvPr>
        </p:nvSpPr>
        <p:spPr>
          <a:xfrm>
            <a:off x="7892502" y="3716526"/>
            <a:ext cx="3970750" cy="792998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28" name="Текст 16"/>
          <p:cNvSpPr>
            <a:spLocks noGrp="1"/>
          </p:cNvSpPr>
          <p:nvPr>
            <p:ph type="body" sz="quarter" idx="36" hasCustomPrompt="1"/>
          </p:nvPr>
        </p:nvSpPr>
        <p:spPr>
          <a:xfrm>
            <a:off x="7892502" y="3163632"/>
            <a:ext cx="3970750" cy="437359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826271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6" name="Рисунок 3"/>
          <p:cNvSpPr>
            <a:spLocks noGrp="1"/>
          </p:cNvSpPr>
          <p:nvPr>
            <p:ph type="pic" sz="quarter" idx="21"/>
          </p:nvPr>
        </p:nvSpPr>
        <p:spPr>
          <a:xfrm>
            <a:off x="720148" y="1265703"/>
            <a:ext cx="1622288" cy="2275259"/>
          </a:xfrm>
          <a:prstGeom prst="rect">
            <a:avLst/>
          </a:prstGeom>
          <a:ln w="19050">
            <a:noFill/>
          </a:ln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Объект 9"/>
          <p:cNvSpPr>
            <a:spLocks noGrp="1"/>
          </p:cNvSpPr>
          <p:nvPr>
            <p:ph sz="quarter" idx="30"/>
          </p:nvPr>
        </p:nvSpPr>
        <p:spPr>
          <a:xfrm>
            <a:off x="2534194" y="1265703"/>
            <a:ext cx="9322844" cy="515097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720148" y="3695075"/>
            <a:ext cx="162228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16"/>
          <p:cNvSpPr>
            <a:spLocks noGrp="1"/>
          </p:cNvSpPr>
          <p:nvPr>
            <p:ph type="body" sz="quarter" idx="29" hasCustomPrompt="1"/>
          </p:nvPr>
        </p:nvSpPr>
        <p:spPr>
          <a:xfrm>
            <a:off x="720148" y="4728754"/>
            <a:ext cx="1622288" cy="1687920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Должность</a:t>
            </a:r>
          </a:p>
          <a:p>
            <a:pPr lvl="0"/>
            <a:r>
              <a:rPr lang="ru-RU" dirty="0"/>
              <a:t>Контакты</a:t>
            </a:r>
          </a:p>
        </p:txBody>
      </p:sp>
      <p:sp>
        <p:nvSpPr>
          <p:cNvPr id="12" name="Текст 16"/>
          <p:cNvSpPr>
            <a:spLocks noGrp="1"/>
          </p:cNvSpPr>
          <p:nvPr>
            <p:ph type="body" sz="quarter" idx="31" hasCustomPrompt="1"/>
          </p:nvPr>
        </p:nvSpPr>
        <p:spPr>
          <a:xfrm>
            <a:off x="720148" y="3849189"/>
            <a:ext cx="1622288" cy="879565"/>
          </a:xfrm>
          <a:prstGeom prst="rect">
            <a:avLst/>
          </a:prstGeom>
          <a:noFill/>
        </p:spPr>
        <p:txBody>
          <a:bodyPr lIns="0" tIns="0" rIns="0" bIns="0" anchor="t">
            <a:noAutofit/>
          </a:bodyPr>
          <a:lstStyle>
            <a:lvl1pPr>
              <a:defRPr sz="2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</p:spTree>
    <p:extLst>
      <p:ext uri="{BB962C8B-B14F-4D97-AF65-F5344CB8AC3E}">
        <p14:creationId xmlns:p14="http://schemas.microsoft.com/office/powerpoint/2010/main" val="8573529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2002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3554413" y="3409857"/>
            <a:ext cx="7202487" cy="203536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5"/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Описание раздела</a:t>
            </a:r>
          </a:p>
        </p:txBody>
      </p:sp>
      <p:sp>
        <p:nvSpPr>
          <p:cNvPr id="2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554413" y="1257300"/>
            <a:ext cx="7202487" cy="129374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400" b="0" cap="none" baseline="0">
                <a:solidFill>
                  <a:schemeClr val="accent4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dirty="0"/>
              <a:t>Название раздела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13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1349829" y="3429000"/>
            <a:ext cx="1412422" cy="5400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00" b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##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2921976" y="2860022"/>
            <a:ext cx="0" cy="1140480"/>
          </a:xfrm>
          <a:prstGeom prst="line">
            <a:avLst/>
          </a:prstGeom>
          <a:ln w="19050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>
          <a:xfrm>
            <a:off x="3554413" y="2691461"/>
            <a:ext cx="7202487" cy="0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Текст 16"/>
          <p:cNvSpPr>
            <a:spLocks noGrp="1"/>
          </p:cNvSpPr>
          <p:nvPr>
            <p:ph type="body" sz="quarter" idx="25"/>
          </p:nvPr>
        </p:nvSpPr>
        <p:spPr>
          <a:xfrm>
            <a:off x="3554413" y="2831881"/>
            <a:ext cx="7202487" cy="3952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79741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0603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773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ыво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9"/>
          <p:cNvSpPr>
            <a:spLocks noGrp="1"/>
          </p:cNvSpPr>
          <p:nvPr>
            <p:ph sz="quarter" idx="18"/>
          </p:nvPr>
        </p:nvSpPr>
        <p:spPr>
          <a:xfrm>
            <a:off x="723084" y="1257300"/>
            <a:ext cx="11133954" cy="51593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Общие выводы</a:t>
            </a: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183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 userDrawn="1"/>
        </p:nvCxnSpPr>
        <p:spPr>
          <a:xfrm>
            <a:off x="10745788" y="1639889"/>
            <a:ext cx="0" cy="4541837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53243" y="1195509"/>
            <a:ext cx="8592545" cy="6700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ru-RU" dirty="0"/>
              <a:t>Содержание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3495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76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sz="quarter" idx="15" hasCustomPrompt="1"/>
          </p:nvPr>
        </p:nvSpPr>
        <p:spPr>
          <a:xfrm>
            <a:off x="5203692" y="4837836"/>
            <a:ext cx="6653345" cy="2520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+7 (000) 0</a:t>
            </a:r>
            <a:r>
              <a:rPr lang="en-US" dirty="0"/>
              <a:t>00</a:t>
            </a:r>
            <a:r>
              <a:rPr lang="ru-RU" dirty="0"/>
              <a:t>-00-00</a:t>
            </a:r>
          </a:p>
        </p:txBody>
      </p:sp>
      <p:sp>
        <p:nvSpPr>
          <p:cNvPr id="13" name="Текст 11"/>
          <p:cNvSpPr>
            <a:spLocks noGrp="1"/>
          </p:cNvSpPr>
          <p:nvPr>
            <p:ph type="body" sz="quarter" idx="16" hasCustomPrompt="1"/>
          </p:nvPr>
        </p:nvSpPr>
        <p:spPr>
          <a:xfrm>
            <a:off x="5203692" y="5338032"/>
            <a:ext cx="6653345" cy="252000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+7 (000) </a:t>
            </a:r>
            <a:r>
              <a:rPr lang="en-US" dirty="0"/>
              <a:t>00</a:t>
            </a:r>
            <a:r>
              <a:rPr lang="ru-RU" dirty="0"/>
              <a:t>0-00-00</a:t>
            </a:r>
          </a:p>
        </p:txBody>
      </p:sp>
      <p:sp>
        <p:nvSpPr>
          <p:cNvPr id="26" name="Текст 11"/>
          <p:cNvSpPr>
            <a:spLocks noGrp="1"/>
          </p:cNvSpPr>
          <p:nvPr>
            <p:ph type="body" sz="quarter" idx="17" hasCustomPrompt="1"/>
          </p:nvPr>
        </p:nvSpPr>
        <p:spPr>
          <a:xfrm>
            <a:off x="5203692" y="3826476"/>
            <a:ext cx="6653345" cy="252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Сайт</a:t>
            </a:r>
          </a:p>
        </p:txBody>
      </p:sp>
      <p:sp>
        <p:nvSpPr>
          <p:cNvPr id="27" name="Текст 11"/>
          <p:cNvSpPr>
            <a:spLocks noGrp="1"/>
          </p:cNvSpPr>
          <p:nvPr>
            <p:ph type="body" sz="quarter" idx="18" hasCustomPrompt="1"/>
          </p:nvPr>
        </p:nvSpPr>
        <p:spPr>
          <a:xfrm>
            <a:off x="5203692" y="4334671"/>
            <a:ext cx="6653345" cy="252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spcBef>
                <a:spcPts val="0"/>
              </a:spcBef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E-mail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4519932" y="1554289"/>
            <a:ext cx="7337105" cy="20274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 dirty="0"/>
              <a:t>Адрес</a:t>
            </a: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4129453" y="1051325"/>
            <a:ext cx="0" cy="5130400"/>
          </a:xfrm>
          <a:prstGeom prst="line">
            <a:avLst/>
          </a:prstGeom>
          <a:ln w="19050">
            <a:solidFill>
              <a:srgbClr val="4350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162" y="2332211"/>
            <a:ext cx="2600844" cy="2641289"/>
          </a:xfrm>
          <a:prstGeom prst="rect">
            <a:avLst/>
          </a:prstGeom>
        </p:spPr>
      </p:pic>
      <p:sp>
        <p:nvSpPr>
          <p:cNvPr id="29" name="Freeform 5"/>
          <p:cNvSpPr>
            <a:spLocks noEditPoints="1"/>
          </p:cNvSpPr>
          <p:nvPr userDrawn="1"/>
        </p:nvSpPr>
        <p:spPr bwMode="auto">
          <a:xfrm>
            <a:off x="4618677" y="4807212"/>
            <a:ext cx="186752" cy="313249"/>
          </a:xfrm>
          <a:custGeom>
            <a:avLst/>
            <a:gdLst>
              <a:gd name="T0" fmla="*/ 497 w 2354"/>
              <a:gd name="T1" fmla="*/ 85 h 3987"/>
              <a:gd name="T2" fmla="*/ 4 w 2354"/>
              <a:gd name="T3" fmla="*/ 1137 h 3987"/>
              <a:gd name="T4" fmla="*/ 4 w 2354"/>
              <a:gd name="T5" fmla="*/ 2693 h 3987"/>
              <a:gd name="T6" fmla="*/ 44 w 2354"/>
              <a:gd name="T7" fmla="*/ 3463 h 3987"/>
              <a:gd name="T8" fmla="*/ 1025 w 2354"/>
              <a:gd name="T9" fmla="*/ 3965 h 3987"/>
              <a:gd name="T10" fmla="*/ 1785 w 2354"/>
              <a:gd name="T11" fmla="*/ 3941 h 3987"/>
              <a:gd name="T12" fmla="*/ 2283 w 2354"/>
              <a:gd name="T13" fmla="*/ 2897 h 3987"/>
              <a:gd name="T14" fmla="*/ 2283 w 2354"/>
              <a:gd name="T15" fmla="*/ 1341 h 3987"/>
              <a:gd name="T16" fmla="*/ 1941 w 2354"/>
              <a:gd name="T17" fmla="*/ 142 h 3987"/>
              <a:gd name="T18" fmla="*/ 497 w 2354"/>
              <a:gd name="T19" fmla="*/ 85 h 3987"/>
              <a:gd name="T20" fmla="*/ 846 w 2354"/>
              <a:gd name="T21" fmla="*/ 175 h 3987"/>
              <a:gd name="T22" fmla="*/ 1407 w 2354"/>
              <a:gd name="T23" fmla="*/ 175 h 3987"/>
              <a:gd name="T24" fmla="*/ 1496 w 2354"/>
              <a:gd name="T25" fmla="*/ 263 h 3987"/>
              <a:gd name="T26" fmla="*/ 1496 w 2354"/>
              <a:gd name="T27" fmla="*/ 385 h 3987"/>
              <a:gd name="T28" fmla="*/ 1407 w 2354"/>
              <a:gd name="T29" fmla="*/ 473 h 3987"/>
              <a:gd name="T30" fmla="*/ 846 w 2354"/>
              <a:gd name="T31" fmla="*/ 473 h 3987"/>
              <a:gd name="T32" fmla="*/ 758 w 2354"/>
              <a:gd name="T33" fmla="*/ 385 h 3987"/>
              <a:gd name="T34" fmla="*/ 758 w 2354"/>
              <a:gd name="T35" fmla="*/ 263 h 3987"/>
              <a:gd name="T36" fmla="*/ 846 w 2354"/>
              <a:gd name="T37" fmla="*/ 175 h 3987"/>
              <a:gd name="T38" fmla="*/ 1025 w 2354"/>
              <a:gd name="T39" fmla="*/ 3422 h 3987"/>
              <a:gd name="T40" fmla="*/ 1257 w 2354"/>
              <a:gd name="T41" fmla="*/ 3422 h 3987"/>
              <a:gd name="T42" fmla="*/ 1346 w 2354"/>
              <a:gd name="T43" fmla="*/ 3511 h 3987"/>
              <a:gd name="T44" fmla="*/ 1346 w 2354"/>
              <a:gd name="T45" fmla="*/ 3633 h 3987"/>
              <a:gd name="T46" fmla="*/ 1257 w 2354"/>
              <a:gd name="T47" fmla="*/ 3721 h 3987"/>
              <a:gd name="T48" fmla="*/ 1025 w 2354"/>
              <a:gd name="T49" fmla="*/ 3721 h 3987"/>
              <a:gd name="T50" fmla="*/ 937 w 2354"/>
              <a:gd name="T51" fmla="*/ 3633 h 3987"/>
              <a:gd name="T52" fmla="*/ 937 w 2354"/>
              <a:gd name="T53" fmla="*/ 3511 h 3987"/>
              <a:gd name="T54" fmla="*/ 1025 w 2354"/>
              <a:gd name="T55" fmla="*/ 3422 h 3987"/>
              <a:gd name="T56" fmla="*/ 1816 w 2354"/>
              <a:gd name="T57" fmla="*/ 203 h 3987"/>
              <a:gd name="T58" fmla="*/ 1935 w 2354"/>
              <a:gd name="T59" fmla="*/ 322 h 3987"/>
              <a:gd name="T60" fmla="*/ 1816 w 2354"/>
              <a:gd name="T61" fmla="*/ 441 h 3987"/>
              <a:gd name="T62" fmla="*/ 1697 w 2354"/>
              <a:gd name="T63" fmla="*/ 322 h 3987"/>
              <a:gd name="T64" fmla="*/ 1816 w 2354"/>
              <a:gd name="T65" fmla="*/ 203 h 3987"/>
              <a:gd name="T66" fmla="*/ 2025 w 2354"/>
              <a:gd name="T67" fmla="*/ 566 h 3987"/>
              <a:gd name="T68" fmla="*/ 270 w 2354"/>
              <a:gd name="T69" fmla="*/ 575 h 3987"/>
              <a:gd name="T70" fmla="*/ 271 w 2354"/>
              <a:gd name="T71" fmla="*/ 3312 h 3987"/>
              <a:gd name="T72" fmla="*/ 2026 w 2354"/>
              <a:gd name="T73" fmla="*/ 3313 h 3987"/>
              <a:gd name="T74" fmla="*/ 2025 w 2354"/>
              <a:gd name="T75" fmla="*/ 566 h 3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354" h="3987">
                <a:moveTo>
                  <a:pt x="497" y="85"/>
                </a:moveTo>
                <a:cubicBezTo>
                  <a:pt x="0" y="244"/>
                  <a:pt x="4" y="550"/>
                  <a:pt x="4" y="1137"/>
                </a:cubicBezTo>
                <a:cubicBezTo>
                  <a:pt x="4" y="1655"/>
                  <a:pt x="4" y="2174"/>
                  <a:pt x="4" y="2693"/>
                </a:cubicBezTo>
                <a:cubicBezTo>
                  <a:pt x="4" y="3026"/>
                  <a:pt x="7" y="3276"/>
                  <a:pt x="44" y="3463"/>
                </a:cubicBezTo>
                <a:cubicBezTo>
                  <a:pt x="123" y="3857"/>
                  <a:pt x="354" y="3965"/>
                  <a:pt x="1025" y="3965"/>
                </a:cubicBezTo>
                <a:cubicBezTo>
                  <a:pt x="1219" y="3965"/>
                  <a:pt x="1620" y="3987"/>
                  <a:pt x="1785" y="3941"/>
                </a:cubicBezTo>
                <a:cubicBezTo>
                  <a:pt x="2348" y="3784"/>
                  <a:pt x="2283" y="3273"/>
                  <a:pt x="2283" y="2897"/>
                </a:cubicBezTo>
                <a:cubicBezTo>
                  <a:pt x="2283" y="2378"/>
                  <a:pt x="2283" y="1859"/>
                  <a:pt x="2283" y="1341"/>
                </a:cubicBezTo>
                <a:cubicBezTo>
                  <a:pt x="2283" y="795"/>
                  <a:pt x="2354" y="375"/>
                  <a:pt x="1941" y="142"/>
                </a:cubicBezTo>
                <a:cubicBezTo>
                  <a:pt x="1722" y="19"/>
                  <a:pt x="761" y="0"/>
                  <a:pt x="497" y="85"/>
                </a:cubicBezTo>
                <a:close/>
                <a:moveTo>
                  <a:pt x="846" y="175"/>
                </a:moveTo>
                <a:lnTo>
                  <a:pt x="1407" y="175"/>
                </a:lnTo>
                <a:cubicBezTo>
                  <a:pt x="1456" y="175"/>
                  <a:pt x="1496" y="215"/>
                  <a:pt x="1496" y="263"/>
                </a:cubicBezTo>
                <a:lnTo>
                  <a:pt x="1496" y="385"/>
                </a:lnTo>
                <a:cubicBezTo>
                  <a:pt x="1496" y="434"/>
                  <a:pt x="1456" y="473"/>
                  <a:pt x="1407" y="473"/>
                </a:cubicBezTo>
                <a:lnTo>
                  <a:pt x="846" y="473"/>
                </a:lnTo>
                <a:cubicBezTo>
                  <a:pt x="797" y="473"/>
                  <a:pt x="758" y="434"/>
                  <a:pt x="758" y="385"/>
                </a:cubicBezTo>
                <a:lnTo>
                  <a:pt x="758" y="263"/>
                </a:lnTo>
                <a:cubicBezTo>
                  <a:pt x="758" y="215"/>
                  <a:pt x="797" y="175"/>
                  <a:pt x="846" y="175"/>
                </a:cubicBezTo>
                <a:close/>
                <a:moveTo>
                  <a:pt x="1025" y="3422"/>
                </a:moveTo>
                <a:lnTo>
                  <a:pt x="1257" y="3422"/>
                </a:lnTo>
                <a:cubicBezTo>
                  <a:pt x="1306" y="3422"/>
                  <a:pt x="1346" y="3462"/>
                  <a:pt x="1346" y="3511"/>
                </a:cubicBezTo>
                <a:lnTo>
                  <a:pt x="1346" y="3633"/>
                </a:lnTo>
                <a:cubicBezTo>
                  <a:pt x="1346" y="3681"/>
                  <a:pt x="1306" y="3721"/>
                  <a:pt x="1257" y="3721"/>
                </a:cubicBezTo>
                <a:lnTo>
                  <a:pt x="1025" y="3721"/>
                </a:lnTo>
                <a:cubicBezTo>
                  <a:pt x="977" y="3721"/>
                  <a:pt x="937" y="3681"/>
                  <a:pt x="937" y="3633"/>
                </a:cubicBezTo>
                <a:lnTo>
                  <a:pt x="937" y="3511"/>
                </a:lnTo>
                <a:cubicBezTo>
                  <a:pt x="937" y="3462"/>
                  <a:pt x="977" y="3422"/>
                  <a:pt x="1025" y="3422"/>
                </a:cubicBezTo>
                <a:close/>
                <a:moveTo>
                  <a:pt x="1816" y="203"/>
                </a:moveTo>
                <a:cubicBezTo>
                  <a:pt x="1882" y="203"/>
                  <a:pt x="1935" y="256"/>
                  <a:pt x="1935" y="322"/>
                </a:cubicBezTo>
                <a:cubicBezTo>
                  <a:pt x="1935" y="387"/>
                  <a:pt x="1882" y="441"/>
                  <a:pt x="1816" y="441"/>
                </a:cubicBezTo>
                <a:cubicBezTo>
                  <a:pt x="1750" y="441"/>
                  <a:pt x="1697" y="387"/>
                  <a:pt x="1697" y="322"/>
                </a:cubicBezTo>
                <a:cubicBezTo>
                  <a:pt x="1697" y="256"/>
                  <a:pt x="1750" y="203"/>
                  <a:pt x="1816" y="203"/>
                </a:cubicBezTo>
                <a:close/>
                <a:moveTo>
                  <a:pt x="2025" y="566"/>
                </a:moveTo>
                <a:lnTo>
                  <a:pt x="270" y="575"/>
                </a:lnTo>
                <a:lnTo>
                  <a:pt x="271" y="3312"/>
                </a:lnTo>
                <a:lnTo>
                  <a:pt x="2026" y="3313"/>
                </a:lnTo>
                <a:lnTo>
                  <a:pt x="2025" y="566"/>
                </a:ln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grpSp>
        <p:nvGrpSpPr>
          <p:cNvPr id="30" name="Группа 29"/>
          <p:cNvGrpSpPr/>
          <p:nvPr userDrawn="1"/>
        </p:nvGrpSpPr>
        <p:grpSpPr>
          <a:xfrm>
            <a:off x="4564277" y="5333418"/>
            <a:ext cx="281812" cy="261228"/>
            <a:chOff x="4392613" y="5347833"/>
            <a:chExt cx="307995" cy="285499"/>
          </a:xfrm>
        </p:grpSpPr>
        <p:sp>
          <p:nvSpPr>
            <p:cNvPr id="31" name="Freeform 6"/>
            <p:cNvSpPr>
              <a:spLocks noEditPoints="1"/>
            </p:cNvSpPr>
            <p:nvPr/>
          </p:nvSpPr>
          <p:spPr bwMode="auto">
            <a:xfrm>
              <a:off x="4469510" y="5538438"/>
              <a:ext cx="153793" cy="94894"/>
            </a:xfrm>
            <a:custGeom>
              <a:avLst/>
              <a:gdLst>
                <a:gd name="T0" fmla="*/ 0 w 1770"/>
                <a:gd name="T1" fmla="*/ 1106 h 1106"/>
                <a:gd name="T2" fmla="*/ 1769 w 1770"/>
                <a:gd name="T3" fmla="*/ 1106 h 1106"/>
                <a:gd name="T4" fmla="*/ 1770 w 1770"/>
                <a:gd name="T5" fmla="*/ 0 h 1106"/>
                <a:gd name="T6" fmla="*/ 0 w 1770"/>
                <a:gd name="T7" fmla="*/ 0 h 1106"/>
                <a:gd name="T8" fmla="*/ 0 w 1770"/>
                <a:gd name="T9" fmla="*/ 1106 h 1106"/>
                <a:gd name="T10" fmla="*/ 219 w 1770"/>
                <a:gd name="T11" fmla="*/ 239 h 1106"/>
                <a:gd name="T12" fmla="*/ 219 w 1770"/>
                <a:gd name="T13" fmla="*/ 440 h 1106"/>
                <a:gd name="T14" fmla="*/ 1496 w 1770"/>
                <a:gd name="T15" fmla="*/ 443 h 1106"/>
                <a:gd name="T16" fmla="*/ 1551 w 1770"/>
                <a:gd name="T17" fmla="*/ 442 h 1106"/>
                <a:gd name="T18" fmla="*/ 1551 w 1770"/>
                <a:gd name="T19" fmla="*/ 256 h 1106"/>
                <a:gd name="T20" fmla="*/ 1551 w 1770"/>
                <a:gd name="T21" fmla="*/ 224 h 1106"/>
                <a:gd name="T22" fmla="*/ 219 w 1770"/>
                <a:gd name="T23" fmla="*/ 221 h 1106"/>
                <a:gd name="T24" fmla="*/ 219 w 1770"/>
                <a:gd name="T25" fmla="*/ 239 h 1106"/>
                <a:gd name="T26" fmla="*/ 219 w 1770"/>
                <a:gd name="T27" fmla="*/ 685 h 1106"/>
                <a:gd name="T28" fmla="*/ 219 w 1770"/>
                <a:gd name="T29" fmla="*/ 887 h 1106"/>
                <a:gd name="T30" fmla="*/ 1496 w 1770"/>
                <a:gd name="T31" fmla="*/ 890 h 1106"/>
                <a:gd name="T32" fmla="*/ 1551 w 1770"/>
                <a:gd name="T33" fmla="*/ 889 h 1106"/>
                <a:gd name="T34" fmla="*/ 1551 w 1770"/>
                <a:gd name="T35" fmla="*/ 702 h 1106"/>
                <a:gd name="T36" fmla="*/ 1551 w 1770"/>
                <a:gd name="T37" fmla="*/ 670 h 1106"/>
                <a:gd name="T38" fmla="*/ 219 w 1770"/>
                <a:gd name="T39" fmla="*/ 668 h 1106"/>
                <a:gd name="T40" fmla="*/ 219 w 1770"/>
                <a:gd name="T41" fmla="*/ 685 h 1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70" h="1106">
                  <a:moveTo>
                    <a:pt x="0" y="1106"/>
                  </a:moveTo>
                  <a:lnTo>
                    <a:pt x="1769" y="1106"/>
                  </a:lnTo>
                  <a:lnTo>
                    <a:pt x="1770" y="0"/>
                  </a:lnTo>
                  <a:lnTo>
                    <a:pt x="0" y="0"/>
                  </a:lnTo>
                  <a:lnTo>
                    <a:pt x="0" y="1106"/>
                  </a:lnTo>
                  <a:close/>
                  <a:moveTo>
                    <a:pt x="219" y="239"/>
                  </a:moveTo>
                  <a:lnTo>
                    <a:pt x="219" y="440"/>
                  </a:lnTo>
                  <a:lnTo>
                    <a:pt x="1496" y="443"/>
                  </a:lnTo>
                  <a:lnTo>
                    <a:pt x="1551" y="442"/>
                  </a:lnTo>
                  <a:lnTo>
                    <a:pt x="1551" y="256"/>
                  </a:lnTo>
                  <a:lnTo>
                    <a:pt x="1551" y="224"/>
                  </a:lnTo>
                  <a:lnTo>
                    <a:pt x="219" y="221"/>
                  </a:lnTo>
                  <a:lnTo>
                    <a:pt x="219" y="239"/>
                  </a:lnTo>
                  <a:close/>
                  <a:moveTo>
                    <a:pt x="219" y="685"/>
                  </a:moveTo>
                  <a:lnTo>
                    <a:pt x="219" y="887"/>
                  </a:lnTo>
                  <a:lnTo>
                    <a:pt x="1496" y="890"/>
                  </a:lnTo>
                  <a:lnTo>
                    <a:pt x="1551" y="889"/>
                  </a:lnTo>
                  <a:lnTo>
                    <a:pt x="1551" y="702"/>
                  </a:lnTo>
                  <a:lnTo>
                    <a:pt x="1551" y="670"/>
                  </a:lnTo>
                  <a:lnTo>
                    <a:pt x="219" y="668"/>
                  </a:lnTo>
                  <a:lnTo>
                    <a:pt x="219" y="685"/>
                  </a:lnTo>
                  <a:close/>
                </a:path>
              </a:pathLst>
            </a:cu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  <p:sp>
          <p:nvSpPr>
            <p:cNvPr id="32" name="Freeform 7"/>
            <p:cNvSpPr>
              <a:spLocks/>
            </p:cNvSpPr>
            <p:nvPr/>
          </p:nvSpPr>
          <p:spPr bwMode="auto">
            <a:xfrm>
              <a:off x="4392613" y="5403051"/>
              <a:ext cx="307995" cy="175062"/>
            </a:xfrm>
            <a:custGeom>
              <a:avLst/>
              <a:gdLst>
                <a:gd name="T0" fmla="*/ 0 w 3552"/>
                <a:gd name="T1" fmla="*/ 424 h 2040"/>
                <a:gd name="T2" fmla="*/ 0 w 3552"/>
                <a:gd name="T3" fmla="*/ 1611 h 2040"/>
                <a:gd name="T4" fmla="*/ 77 w 3552"/>
                <a:gd name="T5" fmla="*/ 1803 h 2040"/>
                <a:gd name="T6" fmla="*/ 663 w 3552"/>
                <a:gd name="T7" fmla="*/ 2017 h 2040"/>
                <a:gd name="T8" fmla="*/ 666 w 3552"/>
                <a:gd name="T9" fmla="*/ 1351 h 2040"/>
                <a:gd name="T10" fmla="*/ 2882 w 3552"/>
                <a:gd name="T11" fmla="*/ 1352 h 2040"/>
                <a:gd name="T12" fmla="*/ 2882 w 3552"/>
                <a:gd name="T13" fmla="*/ 2017 h 2040"/>
                <a:gd name="T14" fmla="*/ 3265 w 3552"/>
                <a:gd name="T15" fmla="*/ 1979 h 2040"/>
                <a:gd name="T16" fmla="*/ 3482 w 3552"/>
                <a:gd name="T17" fmla="*/ 1783 h 2040"/>
                <a:gd name="T18" fmla="*/ 3545 w 3552"/>
                <a:gd name="T19" fmla="*/ 1433 h 2040"/>
                <a:gd name="T20" fmla="*/ 3545 w 3552"/>
                <a:gd name="T21" fmla="*/ 600 h 2040"/>
                <a:gd name="T22" fmla="*/ 3480 w 3552"/>
                <a:gd name="T23" fmla="*/ 252 h 2040"/>
                <a:gd name="T24" fmla="*/ 2882 w 3552"/>
                <a:gd name="T25" fmla="*/ 23 h 2040"/>
                <a:gd name="T26" fmla="*/ 2879 w 3552"/>
                <a:gd name="T27" fmla="*/ 688 h 2040"/>
                <a:gd name="T28" fmla="*/ 664 w 3552"/>
                <a:gd name="T29" fmla="*/ 688 h 2040"/>
                <a:gd name="T30" fmla="*/ 663 w 3552"/>
                <a:gd name="T31" fmla="*/ 23 h 2040"/>
                <a:gd name="T32" fmla="*/ 210 w 3552"/>
                <a:gd name="T33" fmla="*/ 102 h 2040"/>
                <a:gd name="T34" fmla="*/ 0 w 3552"/>
                <a:gd name="T35" fmla="*/ 424 h 20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52" h="2040">
                  <a:moveTo>
                    <a:pt x="0" y="424"/>
                  </a:moveTo>
                  <a:lnTo>
                    <a:pt x="0" y="1611"/>
                  </a:lnTo>
                  <a:cubicBezTo>
                    <a:pt x="19" y="1652"/>
                    <a:pt x="13" y="1715"/>
                    <a:pt x="77" y="1803"/>
                  </a:cubicBezTo>
                  <a:cubicBezTo>
                    <a:pt x="250" y="2040"/>
                    <a:pt x="403" y="2017"/>
                    <a:pt x="663" y="2017"/>
                  </a:cubicBezTo>
                  <a:lnTo>
                    <a:pt x="666" y="1351"/>
                  </a:lnTo>
                  <a:lnTo>
                    <a:pt x="2882" y="1352"/>
                  </a:lnTo>
                  <a:lnTo>
                    <a:pt x="2882" y="2017"/>
                  </a:lnTo>
                  <a:cubicBezTo>
                    <a:pt x="3016" y="2016"/>
                    <a:pt x="3155" y="2031"/>
                    <a:pt x="3265" y="1979"/>
                  </a:cubicBezTo>
                  <a:cubicBezTo>
                    <a:pt x="3356" y="1935"/>
                    <a:pt x="3432" y="1865"/>
                    <a:pt x="3482" y="1783"/>
                  </a:cubicBezTo>
                  <a:cubicBezTo>
                    <a:pt x="3552" y="1668"/>
                    <a:pt x="3545" y="1580"/>
                    <a:pt x="3545" y="1433"/>
                  </a:cubicBezTo>
                  <a:lnTo>
                    <a:pt x="3545" y="600"/>
                  </a:lnTo>
                  <a:cubicBezTo>
                    <a:pt x="3545" y="452"/>
                    <a:pt x="3550" y="361"/>
                    <a:pt x="3480" y="252"/>
                  </a:cubicBezTo>
                  <a:cubicBezTo>
                    <a:pt x="3316" y="0"/>
                    <a:pt x="3130" y="22"/>
                    <a:pt x="2882" y="23"/>
                  </a:cubicBezTo>
                  <a:lnTo>
                    <a:pt x="2879" y="688"/>
                  </a:lnTo>
                  <a:lnTo>
                    <a:pt x="664" y="688"/>
                  </a:lnTo>
                  <a:lnTo>
                    <a:pt x="663" y="23"/>
                  </a:lnTo>
                  <a:cubicBezTo>
                    <a:pt x="468" y="22"/>
                    <a:pt x="349" y="3"/>
                    <a:pt x="210" y="102"/>
                  </a:cubicBezTo>
                  <a:cubicBezTo>
                    <a:pt x="18" y="239"/>
                    <a:pt x="25" y="377"/>
                    <a:pt x="0" y="424"/>
                  </a:cubicBezTo>
                  <a:close/>
                </a:path>
              </a:pathLst>
            </a:cu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4469510" y="5347833"/>
              <a:ext cx="153793" cy="95303"/>
            </a:xfrm>
            <a:prstGeom prst="rect">
              <a:avLst/>
            </a:prstGeom>
            <a:solidFill>
              <a:srgbClr val="6F00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>
                <a:latin typeface="Verdana" panose="020B0604030504040204" pitchFamily="34" charset="0"/>
              </a:endParaRPr>
            </a:p>
          </p:txBody>
        </p:sp>
      </p:grpSp>
      <p:sp>
        <p:nvSpPr>
          <p:cNvPr id="34" name="Freeform 9"/>
          <p:cNvSpPr>
            <a:spLocks noEditPoints="1"/>
          </p:cNvSpPr>
          <p:nvPr userDrawn="1"/>
        </p:nvSpPr>
        <p:spPr bwMode="auto">
          <a:xfrm>
            <a:off x="4567139" y="4371412"/>
            <a:ext cx="275450" cy="178518"/>
          </a:xfrm>
          <a:custGeom>
            <a:avLst/>
            <a:gdLst>
              <a:gd name="T0" fmla="*/ 392 w 3473"/>
              <a:gd name="T1" fmla="*/ 19 h 2271"/>
              <a:gd name="T2" fmla="*/ 155 w 3473"/>
              <a:gd name="T3" fmla="*/ 146 h 2271"/>
              <a:gd name="T4" fmla="*/ 80 w 3473"/>
              <a:gd name="T5" fmla="*/ 251 h 2271"/>
              <a:gd name="T6" fmla="*/ 45 w 3473"/>
              <a:gd name="T7" fmla="*/ 1904 h 2271"/>
              <a:gd name="T8" fmla="*/ 169 w 3473"/>
              <a:gd name="T9" fmla="*/ 2140 h 2271"/>
              <a:gd name="T10" fmla="*/ 451 w 3473"/>
              <a:gd name="T11" fmla="*/ 2259 h 2271"/>
              <a:gd name="T12" fmla="*/ 1254 w 3473"/>
              <a:gd name="T13" fmla="*/ 2259 h 2271"/>
              <a:gd name="T14" fmla="*/ 2860 w 3473"/>
              <a:gd name="T15" fmla="*/ 2259 h 2271"/>
              <a:gd name="T16" fmla="*/ 3214 w 3473"/>
              <a:gd name="T17" fmla="*/ 2220 h 2271"/>
              <a:gd name="T18" fmla="*/ 3417 w 3473"/>
              <a:gd name="T19" fmla="*/ 2021 h 2271"/>
              <a:gd name="T20" fmla="*/ 3462 w 3473"/>
              <a:gd name="T21" fmla="*/ 1664 h 2271"/>
              <a:gd name="T22" fmla="*/ 3462 w 3473"/>
              <a:gd name="T23" fmla="*/ 461 h 2271"/>
              <a:gd name="T24" fmla="*/ 3106 w 3473"/>
              <a:gd name="T25" fmla="*/ 19 h 2271"/>
              <a:gd name="T26" fmla="*/ 2425 w 3473"/>
              <a:gd name="T27" fmla="*/ 11 h 2271"/>
              <a:gd name="T28" fmla="*/ 1066 w 3473"/>
              <a:gd name="T29" fmla="*/ 11 h 2271"/>
              <a:gd name="T30" fmla="*/ 392 w 3473"/>
              <a:gd name="T31" fmla="*/ 19 h 2271"/>
              <a:gd name="T32" fmla="*/ 250 w 3473"/>
              <a:gd name="T33" fmla="*/ 1695 h 2271"/>
              <a:gd name="T34" fmla="*/ 946 w 3473"/>
              <a:gd name="T35" fmla="*/ 1176 h 2271"/>
              <a:gd name="T36" fmla="*/ 969 w 3473"/>
              <a:gd name="T37" fmla="*/ 1159 h 2271"/>
              <a:gd name="T38" fmla="*/ 995 w 3473"/>
              <a:gd name="T39" fmla="*/ 1136 h 2271"/>
              <a:gd name="T40" fmla="*/ 625 w 3473"/>
              <a:gd name="T41" fmla="*/ 856 h 2271"/>
              <a:gd name="T42" fmla="*/ 253 w 3473"/>
              <a:gd name="T43" fmla="*/ 577 h 2271"/>
              <a:gd name="T44" fmla="*/ 250 w 3473"/>
              <a:gd name="T45" fmla="*/ 1695 h 2271"/>
              <a:gd name="T46" fmla="*/ 2501 w 3473"/>
              <a:gd name="T47" fmla="*/ 1134 h 2271"/>
              <a:gd name="T48" fmla="*/ 2525 w 3473"/>
              <a:gd name="T49" fmla="*/ 1157 h 2271"/>
              <a:gd name="T50" fmla="*/ 3245 w 3473"/>
              <a:gd name="T51" fmla="*/ 1695 h 2271"/>
              <a:gd name="T52" fmla="*/ 3246 w 3473"/>
              <a:gd name="T53" fmla="*/ 577 h 2271"/>
              <a:gd name="T54" fmla="*/ 2501 w 3473"/>
              <a:gd name="T55" fmla="*/ 1134 h 2271"/>
              <a:gd name="T56" fmla="*/ 250 w 3473"/>
              <a:gd name="T57" fmla="*/ 1829 h 2271"/>
              <a:gd name="T58" fmla="*/ 464 w 3473"/>
              <a:gd name="T59" fmla="*/ 2046 h 2271"/>
              <a:gd name="T60" fmla="*/ 892 w 3473"/>
              <a:gd name="T61" fmla="*/ 2046 h 2271"/>
              <a:gd name="T62" fmla="*/ 2605 w 3473"/>
              <a:gd name="T63" fmla="*/ 2046 h 2271"/>
              <a:gd name="T64" fmla="*/ 3034 w 3473"/>
              <a:gd name="T65" fmla="*/ 2046 h 2271"/>
              <a:gd name="T66" fmla="*/ 3248 w 3473"/>
              <a:gd name="T67" fmla="*/ 1829 h 2271"/>
              <a:gd name="T68" fmla="*/ 2412 w 3473"/>
              <a:gd name="T69" fmla="*/ 1205 h 2271"/>
              <a:gd name="T70" fmla="*/ 2105 w 3473"/>
              <a:gd name="T71" fmla="*/ 1432 h 2271"/>
              <a:gd name="T72" fmla="*/ 1554 w 3473"/>
              <a:gd name="T73" fmla="*/ 1552 h 2271"/>
              <a:gd name="T74" fmla="*/ 1093 w 3473"/>
              <a:gd name="T75" fmla="*/ 1205 h 2271"/>
              <a:gd name="T76" fmla="*/ 881 w 3473"/>
              <a:gd name="T77" fmla="*/ 1359 h 2271"/>
              <a:gd name="T78" fmla="*/ 250 w 3473"/>
              <a:gd name="T79" fmla="*/ 1829 h 2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473" h="2271">
                <a:moveTo>
                  <a:pt x="392" y="19"/>
                </a:moveTo>
                <a:cubicBezTo>
                  <a:pt x="287" y="41"/>
                  <a:pt x="207" y="89"/>
                  <a:pt x="155" y="146"/>
                </a:cubicBezTo>
                <a:cubicBezTo>
                  <a:pt x="128" y="175"/>
                  <a:pt x="102" y="207"/>
                  <a:pt x="80" y="251"/>
                </a:cubicBezTo>
                <a:cubicBezTo>
                  <a:pt x="21" y="371"/>
                  <a:pt x="0" y="1758"/>
                  <a:pt x="45" y="1904"/>
                </a:cubicBezTo>
                <a:cubicBezTo>
                  <a:pt x="64" y="1966"/>
                  <a:pt x="70" y="2049"/>
                  <a:pt x="169" y="2140"/>
                </a:cubicBezTo>
                <a:cubicBezTo>
                  <a:pt x="235" y="2201"/>
                  <a:pt x="323" y="2254"/>
                  <a:pt x="451" y="2259"/>
                </a:cubicBezTo>
                <a:cubicBezTo>
                  <a:pt x="711" y="2269"/>
                  <a:pt x="991" y="2259"/>
                  <a:pt x="1254" y="2259"/>
                </a:cubicBezTo>
                <a:cubicBezTo>
                  <a:pt x="1789" y="2259"/>
                  <a:pt x="2324" y="2259"/>
                  <a:pt x="2860" y="2259"/>
                </a:cubicBezTo>
                <a:cubicBezTo>
                  <a:pt x="2992" y="2259"/>
                  <a:pt x="3101" y="2271"/>
                  <a:pt x="3214" y="2220"/>
                </a:cubicBezTo>
                <a:cubicBezTo>
                  <a:pt x="3299" y="2181"/>
                  <a:pt x="3377" y="2104"/>
                  <a:pt x="3417" y="2021"/>
                </a:cubicBezTo>
                <a:cubicBezTo>
                  <a:pt x="3473" y="1910"/>
                  <a:pt x="3462" y="1798"/>
                  <a:pt x="3462" y="1664"/>
                </a:cubicBezTo>
                <a:lnTo>
                  <a:pt x="3462" y="461"/>
                </a:lnTo>
                <a:cubicBezTo>
                  <a:pt x="3461" y="220"/>
                  <a:pt x="3314" y="62"/>
                  <a:pt x="3106" y="19"/>
                </a:cubicBezTo>
                <a:cubicBezTo>
                  <a:pt x="2893" y="0"/>
                  <a:pt x="2644" y="11"/>
                  <a:pt x="2425" y="11"/>
                </a:cubicBezTo>
                <a:lnTo>
                  <a:pt x="1066" y="11"/>
                </a:lnTo>
                <a:cubicBezTo>
                  <a:pt x="846" y="12"/>
                  <a:pt x="606" y="0"/>
                  <a:pt x="392" y="19"/>
                </a:cubicBezTo>
                <a:close/>
                <a:moveTo>
                  <a:pt x="250" y="1695"/>
                </a:moveTo>
                <a:lnTo>
                  <a:pt x="946" y="1176"/>
                </a:lnTo>
                <a:cubicBezTo>
                  <a:pt x="955" y="1169"/>
                  <a:pt x="961" y="1166"/>
                  <a:pt x="969" y="1159"/>
                </a:cubicBezTo>
                <a:lnTo>
                  <a:pt x="995" y="1136"/>
                </a:lnTo>
                <a:cubicBezTo>
                  <a:pt x="971" y="1110"/>
                  <a:pt x="661" y="883"/>
                  <a:pt x="625" y="856"/>
                </a:cubicBezTo>
                <a:cubicBezTo>
                  <a:pt x="501" y="763"/>
                  <a:pt x="374" y="670"/>
                  <a:pt x="253" y="577"/>
                </a:cubicBezTo>
                <a:lnTo>
                  <a:pt x="250" y="1695"/>
                </a:lnTo>
                <a:close/>
                <a:moveTo>
                  <a:pt x="2501" y="1134"/>
                </a:moveTo>
                <a:lnTo>
                  <a:pt x="2525" y="1157"/>
                </a:lnTo>
                <a:cubicBezTo>
                  <a:pt x="2738" y="1326"/>
                  <a:pt x="3024" y="1528"/>
                  <a:pt x="3245" y="1695"/>
                </a:cubicBezTo>
                <a:lnTo>
                  <a:pt x="3246" y="577"/>
                </a:lnTo>
                <a:lnTo>
                  <a:pt x="2501" y="1134"/>
                </a:lnTo>
                <a:close/>
                <a:moveTo>
                  <a:pt x="250" y="1829"/>
                </a:moveTo>
                <a:cubicBezTo>
                  <a:pt x="256" y="1953"/>
                  <a:pt x="339" y="2042"/>
                  <a:pt x="464" y="2046"/>
                </a:cubicBezTo>
                <a:cubicBezTo>
                  <a:pt x="604" y="2050"/>
                  <a:pt x="751" y="2046"/>
                  <a:pt x="892" y="2046"/>
                </a:cubicBezTo>
                <a:lnTo>
                  <a:pt x="2605" y="2046"/>
                </a:lnTo>
                <a:cubicBezTo>
                  <a:pt x="2747" y="2046"/>
                  <a:pt x="2893" y="2050"/>
                  <a:pt x="3034" y="2046"/>
                </a:cubicBezTo>
                <a:cubicBezTo>
                  <a:pt x="3159" y="2042"/>
                  <a:pt x="3242" y="1953"/>
                  <a:pt x="3248" y="1829"/>
                </a:cubicBezTo>
                <a:lnTo>
                  <a:pt x="2412" y="1205"/>
                </a:lnTo>
                <a:cubicBezTo>
                  <a:pt x="2387" y="1215"/>
                  <a:pt x="2147" y="1400"/>
                  <a:pt x="2105" y="1432"/>
                </a:cubicBezTo>
                <a:cubicBezTo>
                  <a:pt x="1945" y="1551"/>
                  <a:pt x="1783" y="1714"/>
                  <a:pt x="1554" y="1552"/>
                </a:cubicBezTo>
                <a:lnTo>
                  <a:pt x="1093" y="1205"/>
                </a:lnTo>
                <a:cubicBezTo>
                  <a:pt x="1068" y="1214"/>
                  <a:pt x="915" y="1334"/>
                  <a:pt x="881" y="1359"/>
                </a:cubicBezTo>
                <a:lnTo>
                  <a:pt x="250" y="1829"/>
                </a:ln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35" name="Freeform 10"/>
          <p:cNvSpPr>
            <a:spLocks noEditPoints="1"/>
          </p:cNvSpPr>
          <p:nvPr userDrawn="1"/>
        </p:nvSpPr>
        <p:spPr bwMode="auto">
          <a:xfrm>
            <a:off x="4518875" y="3810448"/>
            <a:ext cx="352546" cy="284057"/>
          </a:xfrm>
          <a:custGeom>
            <a:avLst/>
            <a:gdLst>
              <a:gd name="T0" fmla="*/ 3760 w 4441"/>
              <a:gd name="T1" fmla="*/ 2648 h 3610"/>
              <a:gd name="T2" fmla="*/ 1374 w 4441"/>
              <a:gd name="T3" fmla="*/ 3218 h 3610"/>
              <a:gd name="T4" fmla="*/ 2928 w 4441"/>
              <a:gd name="T5" fmla="*/ 3176 h 3610"/>
              <a:gd name="T6" fmla="*/ 2825 w 4441"/>
              <a:gd name="T7" fmla="*/ 3007 h 3610"/>
              <a:gd name="T8" fmla="*/ 3007 w 4441"/>
              <a:gd name="T9" fmla="*/ 2696 h 3610"/>
              <a:gd name="T10" fmla="*/ 2928 w 4441"/>
              <a:gd name="T11" fmla="*/ 3176 h 3610"/>
              <a:gd name="T12" fmla="*/ 2201 w 4441"/>
              <a:gd name="T13" fmla="*/ 921 h 3610"/>
              <a:gd name="T14" fmla="*/ 1801 w 4441"/>
              <a:gd name="T15" fmla="*/ 921 h 3610"/>
              <a:gd name="T16" fmla="*/ 2618 w 4441"/>
              <a:gd name="T17" fmla="*/ 2994 h 3610"/>
              <a:gd name="T18" fmla="*/ 2391 w 4441"/>
              <a:gd name="T19" fmla="*/ 2694 h 3610"/>
              <a:gd name="T20" fmla="*/ 2383 w 4441"/>
              <a:gd name="T21" fmla="*/ 921 h 3610"/>
              <a:gd name="T22" fmla="*/ 2383 w 4441"/>
              <a:gd name="T23" fmla="*/ 383 h 3610"/>
              <a:gd name="T24" fmla="*/ 2208 w 4441"/>
              <a:gd name="T25" fmla="*/ 3222 h 3610"/>
              <a:gd name="T26" fmla="*/ 1795 w 4441"/>
              <a:gd name="T27" fmla="*/ 2694 h 3610"/>
              <a:gd name="T28" fmla="*/ 1082 w 4441"/>
              <a:gd name="T29" fmla="*/ 922 h 3610"/>
              <a:gd name="T30" fmla="*/ 1981 w 4441"/>
              <a:gd name="T31" fmla="*/ 333 h 3610"/>
              <a:gd name="T32" fmla="*/ 3026 w 4441"/>
              <a:gd name="T33" fmla="*/ 921 h 3610"/>
              <a:gd name="T34" fmla="*/ 2610 w 4441"/>
              <a:gd name="T35" fmla="*/ 333 h 3610"/>
              <a:gd name="T36" fmla="*/ 3026 w 4441"/>
              <a:gd name="T37" fmla="*/ 921 h 3610"/>
              <a:gd name="T38" fmla="*/ 1770 w 4441"/>
              <a:gd name="T39" fmla="*/ 3014 h 3610"/>
              <a:gd name="T40" fmla="*/ 1083 w 4441"/>
              <a:gd name="T41" fmla="*/ 2694 h 3610"/>
              <a:gd name="T42" fmla="*/ 1704 w 4441"/>
              <a:gd name="T43" fmla="*/ 2520 h 3610"/>
              <a:gd name="T44" fmla="*/ 2208 w 4441"/>
              <a:gd name="T45" fmla="*/ 1901 h 3610"/>
              <a:gd name="T46" fmla="*/ 1704 w 4441"/>
              <a:gd name="T47" fmla="*/ 2520 h 3610"/>
              <a:gd name="T48" fmla="*/ 3002 w 4441"/>
              <a:gd name="T49" fmla="*/ 1720 h 3610"/>
              <a:gd name="T50" fmla="*/ 2392 w 4441"/>
              <a:gd name="T51" fmla="*/ 1094 h 3610"/>
              <a:gd name="T52" fmla="*/ 1587 w 4441"/>
              <a:gd name="T53" fmla="*/ 1713 h 3610"/>
              <a:gd name="T54" fmla="*/ 2208 w 4441"/>
              <a:gd name="T55" fmla="*/ 1098 h 3610"/>
              <a:gd name="T56" fmla="*/ 1847 w 4441"/>
              <a:gd name="T57" fmla="*/ 1095 h 3610"/>
              <a:gd name="T58" fmla="*/ 1717 w 4441"/>
              <a:gd name="T59" fmla="*/ 1095 h 3610"/>
              <a:gd name="T60" fmla="*/ 2383 w 4441"/>
              <a:gd name="T61" fmla="*/ 2520 h 3610"/>
              <a:gd name="T62" fmla="*/ 3004 w 4441"/>
              <a:gd name="T63" fmla="*/ 1899 h 3610"/>
              <a:gd name="T64" fmla="*/ 2383 w 4441"/>
              <a:gd name="T65" fmla="*/ 2520 h 3610"/>
              <a:gd name="T66" fmla="*/ 3803 w 4441"/>
              <a:gd name="T67" fmla="*/ 1720 h 3610"/>
              <a:gd name="T68" fmla="*/ 3075 w 4441"/>
              <a:gd name="T69" fmla="*/ 1095 h 3610"/>
              <a:gd name="T70" fmla="*/ 3186 w 4441"/>
              <a:gd name="T71" fmla="*/ 1720 h 3610"/>
              <a:gd name="T72" fmla="*/ 1407 w 4441"/>
              <a:gd name="T73" fmla="*/ 1721 h 3610"/>
              <a:gd name="T74" fmla="*/ 1512 w 4441"/>
              <a:gd name="T75" fmla="*/ 1095 h 3610"/>
              <a:gd name="T76" fmla="*/ 788 w 4441"/>
              <a:gd name="T77" fmla="*/ 1718 h 3610"/>
              <a:gd name="T78" fmla="*/ 1518 w 4441"/>
              <a:gd name="T79" fmla="*/ 2520 h 3610"/>
              <a:gd name="T80" fmla="*/ 786 w 4441"/>
              <a:gd name="T81" fmla="*/ 1896 h 3610"/>
              <a:gd name="T82" fmla="*/ 3073 w 4441"/>
              <a:gd name="T83" fmla="*/ 2520 h 3610"/>
              <a:gd name="T84" fmla="*/ 3807 w 4441"/>
              <a:gd name="T85" fmla="*/ 1894 h 3610"/>
              <a:gd name="T86" fmla="*/ 3073 w 4441"/>
              <a:gd name="T87" fmla="*/ 2520 h 3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441" h="3610">
                <a:moveTo>
                  <a:pt x="3415" y="3074"/>
                </a:moveTo>
                <a:cubicBezTo>
                  <a:pt x="3541" y="2958"/>
                  <a:pt x="3673" y="2797"/>
                  <a:pt x="3760" y="2648"/>
                </a:cubicBezTo>
                <a:cubicBezTo>
                  <a:pt x="4441" y="1477"/>
                  <a:pt x="3501" y="0"/>
                  <a:pt x="2146" y="130"/>
                </a:cubicBezTo>
                <a:cubicBezTo>
                  <a:pt x="594" y="280"/>
                  <a:pt x="0" y="2275"/>
                  <a:pt x="1374" y="3218"/>
                </a:cubicBezTo>
                <a:cubicBezTo>
                  <a:pt x="1946" y="3610"/>
                  <a:pt x="2896" y="3552"/>
                  <a:pt x="3415" y="3074"/>
                </a:cubicBezTo>
                <a:close/>
                <a:moveTo>
                  <a:pt x="2928" y="3176"/>
                </a:moveTo>
                <a:cubicBezTo>
                  <a:pt x="2791" y="3234"/>
                  <a:pt x="2770" y="3251"/>
                  <a:pt x="2609" y="3285"/>
                </a:cubicBezTo>
                <a:cubicBezTo>
                  <a:pt x="2674" y="3202"/>
                  <a:pt x="2758" y="3108"/>
                  <a:pt x="2825" y="3007"/>
                </a:cubicBezTo>
                <a:cubicBezTo>
                  <a:pt x="2860" y="2956"/>
                  <a:pt x="2893" y="2902"/>
                  <a:pt x="2920" y="2851"/>
                </a:cubicBezTo>
                <a:cubicBezTo>
                  <a:pt x="2946" y="2800"/>
                  <a:pt x="2970" y="2738"/>
                  <a:pt x="3007" y="2696"/>
                </a:cubicBezTo>
                <a:lnTo>
                  <a:pt x="3507" y="2693"/>
                </a:lnTo>
                <a:cubicBezTo>
                  <a:pt x="3465" y="2819"/>
                  <a:pt x="3115" y="3129"/>
                  <a:pt x="2928" y="3176"/>
                </a:cubicBezTo>
                <a:close/>
                <a:moveTo>
                  <a:pt x="1801" y="921"/>
                </a:moveTo>
                <a:lnTo>
                  <a:pt x="2201" y="921"/>
                </a:lnTo>
                <a:lnTo>
                  <a:pt x="2209" y="382"/>
                </a:lnTo>
                <a:cubicBezTo>
                  <a:pt x="2121" y="416"/>
                  <a:pt x="1795" y="811"/>
                  <a:pt x="1801" y="921"/>
                </a:cubicBezTo>
                <a:close/>
                <a:moveTo>
                  <a:pt x="2382" y="3234"/>
                </a:moveTo>
                <a:cubicBezTo>
                  <a:pt x="2488" y="3189"/>
                  <a:pt x="2555" y="3072"/>
                  <a:pt x="2618" y="2994"/>
                </a:cubicBezTo>
                <a:cubicBezTo>
                  <a:pt x="2669" y="2932"/>
                  <a:pt x="2778" y="2783"/>
                  <a:pt x="2794" y="2692"/>
                </a:cubicBezTo>
                <a:lnTo>
                  <a:pt x="2391" y="2694"/>
                </a:lnTo>
                <a:lnTo>
                  <a:pt x="2382" y="3234"/>
                </a:lnTo>
                <a:close/>
                <a:moveTo>
                  <a:pt x="2383" y="921"/>
                </a:moveTo>
                <a:lnTo>
                  <a:pt x="2800" y="922"/>
                </a:lnTo>
                <a:cubicBezTo>
                  <a:pt x="2728" y="733"/>
                  <a:pt x="2519" y="473"/>
                  <a:pt x="2383" y="383"/>
                </a:cubicBezTo>
                <a:lnTo>
                  <a:pt x="2383" y="921"/>
                </a:lnTo>
                <a:close/>
                <a:moveTo>
                  <a:pt x="2208" y="3222"/>
                </a:moveTo>
                <a:lnTo>
                  <a:pt x="2209" y="2694"/>
                </a:lnTo>
                <a:lnTo>
                  <a:pt x="1795" y="2694"/>
                </a:lnTo>
                <a:cubicBezTo>
                  <a:pt x="1856" y="2873"/>
                  <a:pt x="2078" y="3164"/>
                  <a:pt x="2208" y="3222"/>
                </a:cubicBezTo>
                <a:close/>
                <a:moveTo>
                  <a:pt x="1082" y="922"/>
                </a:moveTo>
                <a:lnTo>
                  <a:pt x="1601" y="921"/>
                </a:lnTo>
                <a:cubicBezTo>
                  <a:pt x="1662" y="684"/>
                  <a:pt x="1873" y="482"/>
                  <a:pt x="1981" y="333"/>
                </a:cubicBezTo>
                <a:cubicBezTo>
                  <a:pt x="1620" y="386"/>
                  <a:pt x="1197" y="697"/>
                  <a:pt x="1082" y="922"/>
                </a:cubicBezTo>
                <a:close/>
                <a:moveTo>
                  <a:pt x="3026" y="921"/>
                </a:moveTo>
                <a:lnTo>
                  <a:pt x="3508" y="921"/>
                </a:lnTo>
                <a:cubicBezTo>
                  <a:pt x="3422" y="699"/>
                  <a:pt x="2942" y="387"/>
                  <a:pt x="2610" y="333"/>
                </a:cubicBezTo>
                <a:cubicBezTo>
                  <a:pt x="2770" y="540"/>
                  <a:pt x="2785" y="518"/>
                  <a:pt x="2921" y="768"/>
                </a:cubicBezTo>
                <a:cubicBezTo>
                  <a:pt x="2956" y="834"/>
                  <a:pt x="2966" y="889"/>
                  <a:pt x="3026" y="921"/>
                </a:cubicBezTo>
                <a:close/>
                <a:moveTo>
                  <a:pt x="1984" y="3282"/>
                </a:moveTo>
                <a:cubicBezTo>
                  <a:pt x="1954" y="3232"/>
                  <a:pt x="1861" y="3151"/>
                  <a:pt x="1770" y="3014"/>
                </a:cubicBezTo>
                <a:cubicBezTo>
                  <a:pt x="1701" y="2910"/>
                  <a:pt x="1660" y="2810"/>
                  <a:pt x="1589" y="2695"/>
                </a:cubicBezTo>
                <a:lnTo>
                  <a:pt x="1083" y="2694"/>
                </a:lnTo>
                <a:cubicBezTo>
                  <a:pt x="1177" y="2901"/>
                  <a:pt x="1636" y="3248"/>
                  <a:pt x="1984" y="3282"/>
                </a:cubicBezTo>
                <a:close/>
                <a:moveTo>
                  <a:pt x="1704" y="2520"/>
                </a:moveTo>
                <a:lnTo>
                  <a:pt x="2209" y="2518"/>
                </a:lnTo>
                <a:lnTo>
                  <a:pt x="2208" y="1901"/>
                </a:lnTo>
                <a:lnTo>
                  <a:pt x="1585" y="1894"/>
                </a:lnTo>
                <a:cubicBezTo>
                  <a:pt x="1596" y="2162"/>
                  <a:pt x="1655" y="2296"/>
                  <a:pt x="1704" y="2520"/>
                </a:cubicBezTo>
                <a:close/>
                <a:moveTo>
                  <a:pt x="2383" y="1720"/>
                </a:moveTo>
                <a:lnTo>
                  <a:pt x="3002" y="1720"/>
                </a:lnTo>
                <a:cubicBezTo>
                  <a:pt x="3005" y="1532"/>
                  <a:pt x="2949" y="1257"/>
                  <a:pt x="2880" y="1098"/>
                </a:cubicBezTo>
                <a:lnTo>
                  <a:pt x="2392" y="1094"/>
                </a:lnTo>
                <a:lnTo>
                  <a:pt x="2383" y="1720"/>
                </a:lnTo>
                <a:close/>
                <a:moveTo>
                  <a:pt x="1587" y="1713"/>
                </a:moveTo>
                <a:lnTo>
                  <a:pt x="2206" y="1720"/>
                </a:lnTo>
                <a:lnTo>
                  <a:pt x="2208" y="1098"/>
                </a:lnTo>
                <a:lnTo>
                  <a:pt x="2079" y="1094"/>
                </a:lnTo>
                <a:lnTo>
                  <a:pt x="1847" y="1095"/>
                </a:lnTo>
                <a:lnTo>
                  <a:pt x="1789" y="1095"/>
                </a:lnTo>
                <a:lnTo>
                  <a:pt x="1717" y="1095"/>
                </a:lnTo>
                <a:cubicBezTo>
                  <a:pt x="1648" y="1222"/>
                  <a:pt x="1586" y="1540"/>
                  <a:pt x="1587" y="1713"/>
                </a:cubicBezTo>
                <a:close/>
                <a:moveTo>
                  <a:pt x="2383" y="2520"/>
                </a:moveTo>
                <a:cubicBezTo>
                  <a:pt x="2935" y="2520"/>
                  <a:pt x="2889" y="2597"/>
                  <a:pt x="2963" y="2239"/>
                </a:cubicBezTo>
                <a:cubicBezTo>
                  <a:pt x="2986" y="2128"/>
                  <a:pt x="3000" y="2015"/>
                  <a:pt x="3004" y="1899"/>
                </a:cubicBezTo>
                <a:lnTo>
                  <a:pt x="2384" y="1894"/>
                </a:lnTo>
                <a:lnTo>
                  <a:pt x="2383" y="2520"/>
                </a:lnTo>
                <a:close/>
                <a:moveTo>
                  <a:pt x="3186" y="1720"/>
                </a:moveTo>
                <a:lnTo>
                  <a:pt x="3803" y="1720"/>
                </a:lnTo>
                <a:cubicBezTo>
                  <a:pt x="3804" y="1550"/>
                  <a:pt x="3716" y="1206"/>
                  <a:pt x="3625" y="1097"/>
                </a:cubicBezTo>
                <a:lnTo>
                  <a:pt x="3075" y="1095"/>
                </a:lnTo>
                <a:cubicBezTo>
                  <a:pt x="3082" y="1167"/>
                  <a:pt x="3125" y="1289"/>
                  <a:pt x="3142" y="1377"/>
                </a:cubicBezTo>
                <a:cubicBezTo>
                  <a:pt x="3164" y="1493"/>
                  <a:pt x="3170" y="1601"/>
                  <a:pt x="3186" y="1720"/>
                </a:cubicBezTo>
                <a:close/>
                <a:moveTo>
                  <a:pt x="788" y="1718"/>
                </a:moveTo>
                <a:lnTo>
                  <a:pt x="1407" y="1721"/>
                </a:lnTo>
                <a:cubicBezTo>
                  <a:pt x="1419" y="1610"/>
                  <a:pt x="1426" y="1508"/>
                  <a:pt x="1445" y="1399"/>
                </a:cubicBezTo>
                <a:cubicBezTo>
                  <a:pt x="1461" y="1309"/>
                  <a:pt x="1510" y="1169"/>
                  <a:pt x="1512" y="1095"/>
                </a:cubicBezTo>
                <a:lnTo>
                  <a:pt x="965" y="1095"/>
                </a:lnTo>
                <a:cubicBezTo>
                  <a:pt x="862" y="1237"/>
                  <a:pt x="789" y="1521"/>
                  <a:pt x="788" y="1718"/>
                </a:cubicBezTo>
                <a:close/>
                <a:moveTo>
                  <a:pt x="952" y="2519"/>
                </a:moveTo>
                <a:lnTo>
                  <a:pt x="1518" y="2520"/>
                </a:lnTo>
                <a:cubicBezTo>
                  <a:pt x="1469" y="2291"/>
                  <a:pt x="1426" y="2168"/>
                  <a:pt x="1411" y="1908"/>
                </a:cubicBezTo>
                <a:cubicBezTo>
                  <a:pt x="1312" y="1875"/>
                  <a:pt x="915" y="1893"/>
                  <a:pt x="786" y="1896"/>
                </a:cubicBezTo>
                <a:cubicBezTo>
                  <a:pt x="801" y="2177"/>
                  <a:pt x="875" y="2301"/>
                  <a:pt x="952" y="2519"/>
                </a:cubicBezTo>
                <a:close/>
                <a:moveTo>
                  <a:pt x="3073" y="2520"/>
                </a:moveTo>
                <a:lnTo>
                  <a:pt x="3606" y="2520"/>
                </a:lnTo>
                <a:cubicBezTo>
                  <a:pt x="3732" y="2449"/>
                  <a:pt x="3794" y="2062"/>
                  <a:pt x="3807" y="1894"/>
                </a:cubicBezTo>
                <a:lnTo>
                  <a:pt x="3183" y="1895"/>
                </a:lnTo>
                <a:cubicBezTo>
                  <a:pt x="3161" y="2157"/>
                  <a:pt x="3122" y="2284"/>
                  <a:pt x="3073" y="2520"/>
                </a:cubicBezTo>
                <a:close/>
              </a:path>
            </a:pathLst>
          </a:custGeom>
          <a:solidFill>
            <a:srgbClr val="6F00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latin typeface="Verdana" panose="020B0604030504040204" pitchFamily="34" charset="0"/>
            </a:endParaRPr>
          </a:p>
        </p:txBody>
      </p:sp>
      <p:sp>
        <p:nvSpPr>
          <p:cNvPr id="38" name="Заголовок 7"/>
          <p:cNvSpPr>
            <a:spLocks noGrp="1"/>
          </p:cNvSpPr>
          <p:nvPr>
            <p:ph type="title"/>
          </p:nvPr>
        </p:nvSpPr>
        <p:spPr>
          <a:xfrm>
            <a:off x="720724" y="213921"/>
            <a:ext cx="9404351" cy="65603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3234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0"/>
          </p:nvPr>
        </p:nvSpPr>
        <p:spPr>
          <a:xfrm>
            <a:off x="571500" y="1196975"/>
            <a:ext cx="11277600" cy="5221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9287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и 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>
            <a:spLocks noGrp="1"/>
          </p:cNvSpPr>
          <p:nvPr>
            <p:ph idx="16"/>
          </p:nvPr>
        </p:nvSpPr>
        <p:spPr>
          <a:xfrm>
            <a:off x="720723" y="3384303"/>
            <a:ext cx="11136315" cy="3028671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Объект 9"/>
          <p:cNvSpPr>
            <a:spLocks noGrp="1"/>
          </p:cNvSpPr>
          <p:nvPr>
            <p:ph sz="quarter" idx="15"/>
          </p:nvPr>
        </p:nvSpPr>
        <p:spPr>
          <a:xfrm>
            <a:off x="8016776" y="1499987"/>
            <a:ext cx="3840261" cy="14969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8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Объект 1"/>
          <p:cNvSpPr txBox="1">
            <a:spLocks/>
          </p:cNvSpPr>
          <p:nvPr userDrawn="1"/>
        </p:nvSpPr>
        <p:spPr>
          <a:xfrm>
            <a:off x="7423260" y="1431091"/>
            <a:ext cx="481037" cy="36004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indent="-180975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●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5600" indent="-174625" algn="l" defTabSz="914400" rtl="0" eaLnBrk="1" latinLnBrk="0" hangingPunct="1">
              <a:spcBef>
                <a:spcPts val="500"/>
              </a:spcBef>
              <a:buClr>
                <a:schemeClr val="accent5"/>
              </a:buClr>
              <a:buFont typeface="Arial" panose="020B0604020202020204" pitchFamily="34" charset="0"/>
              <a:buChar char="●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dirty="0">
                <a:solidFill>
                  <a:schemeClr val="accent1"/>
                </a:solidFill>
                <a:latin typeface="Aptos" panose="020B0004020202020204" pitchFamily="34" charset="0"/>
              </a:rPr>
              <a:t>«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7"/>
          </p:nvPr>
        </p:nvSpPr>
        <p:spPr>
          <a:xfrm>
            <a:off x="714375" y="1257300"/>
            <a:ext cx="5826125" cy="1808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058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20724" y="1257300"/>
            <a:ext cx="5299076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3355" y="1257300"/>
            <a:ext cx="529920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2691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а и Объек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20724" y="1257300"/>
            <a:ext cx="5299076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3369" y="1803041"/>
            <a:ext cx="5299200" cy="461363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16"/>
          <p:cNvSpPr>
            <a:spLocks noGrp="1"/>
          </p:cNvSpPr>
          <p:nvPr>
            <p:ph type="body" sz="quarter" idx="25"/>
          </p:nvPr>
        </p:nvSpPr>
        <p:spPr>
          <a:xfrm>
            <a:off x="6563369" y="1260474"/>
            <a:ext cx="5299200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5462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и изображение с заголовками (вертик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3"/>
          <p:cNvSpPr>
            <a:spLocks noGrp="1"/>
          </p:cNvSpPr>
          <p:nvPr>
            <p:ph sz="half" idx="2"/>
          </p:nvPr>
        </p:nvSpPr>
        <p:spPr>
          <a:xfrm>
            <a:off x="6563359" y="1803041"/>
            <a:ext cx="5299076" cy="267316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8" name="Текст 16"/>
          <p:cNvSpPr>
            <a:spLocks noGrp="1"/>
          </p:cNvSpPr>
          <p:nvPr>
            <p:ph type="body" sz="quarter" idx="25"/>
          </p:nvPr>
        </p:nvSpPr>
        <p:spPr>
          <a:xfrm>
            <a:off x="6563359" y="1260474"/>
            <a:ext cx="5299076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Объект 3"/>
          <p:cNvSpPr>
            <a:spLocks noGrp="1"/>
          </p:cNvSpPr>
          <p:nvPr>
            <p:ph sz="half" idx="27"/>
          </p:nvPr>
        </p:nvSpPr>
        <p:spPr>
          <a:xfrm>
            <a:off x="719137" y="1803041"/>
            <a:ext cx="5299076" cy="267316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0" name="Текст 16"/>
          <p:cNvSpPr>
            <a:spLocks noGrp="1"/>
          </p:cNvSpPr>
          <p:nvPr>
            <p:ph type="body" sz="quarter" idx="28"/>
          </p:nvPr>
        </p:nvSpPr>
        <p:spPr>
          <a:xfrm>
            <a:off x="719137" y="1260474"/>
            <a:ext cx="5299076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Объект 3"/>
          <p:cNvSpPr>
            <a:spLocks noGrp="1"/>
          </p:cNvSpPr>
          <p:nvPr>
            <p:ph sz="half" idx="29"/>
          </p:nvPr>
        </p:nvSpPr>
        <p:spPr>
          <a:xfrm>
            <a:off x="719136" y="5175893"/>
            <a:ext cx="11137901" cy="12407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2" name="Текст 16"/>
          <p:cNvSpPr>
            <a:spLocks noGrp="1"/>
          </p:cNvSpPr>
          <p:nvPr>
            <p:ph type="body" sz="quarter" idx="30"/>
          </p:nvPr>
        </p:nvSpPr>
        <p:spPr>
          <a:xfrm>
            <a:off x="719136" y="4633326"/>
            <a:ext cx="11137901" cy="3854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794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720723" y="1257301"/>
            <a:ext cx="11149014" cy="2963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708024" y="4365103"/>
            <a:ext cx="11149014" cy="20515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3513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есть объектов и шесть изображений с заголов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9"/>
          <p:cNvSpPr>
            <a:spLocks noGrp="1"/>
          </p:cNvSpPr>
          <p:nvPr>
            <p:ph sz="quarter" idx="18"/>
          </p:nvPr>
        </p:nvSpPr>
        <p:spPr>
          <a:xfrm>
            <a:off x="728015" y="170538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4" name="Текст 16"/>
          <p:cNvSpPr>
            <a:spLocks noGrp="1"/>
          </p:cNvSpPr>
          <p:nvPr>
            <p:ph type="body" sz="quarter" idx="19"/>
          </p:nvPr>
        </p:nvSpPr>
        <p:spPr>
          <a:xfrm>
            <a:off x="728015" y="125888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Объект 9"/>
          <p:cNvSpPr>
            <a:spLocks noGrp="1"/>
          </p:cNvSpPr>
          <p:nvPr>
            <p:ph sz="quarter" idx="20"/>
          </p:nvPr>
        </p:nvSpPr>
        <p:spPr>
          <a:xfrm>
            <a:off x="728015" y="340854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6" name="Текст 16"/>
          <p:cNvSpPr>
            <a:spLocks noGrp="1"/>
          </p:cNvSpPr>
          <p:nvPr>
            <p:ph type="body" sz="quarter" idx="21"/>
          </p:nvPr>
        </p:nvSpPr>
        <p:spPr>
          <a:xfrm>
            <a:off x="728015" y="296204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9"/>
          <p:cNvSpPr>
            <a:spLocks noGrp="1"/>
          </p:cNvSpPr>
          <p:nvPr>
            <p:ph sz="quarter" idx="22"/>
          </p:nvPr>
        </p:nvSpPr>
        <p:spPr>
          <a:xfrm>
            <a:off x="728015" y="5129349"/>
            <a:ext cx="5263482" cy="12873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9" name="Текст 16"/>
          <p:cNvSpPr>
            <a:spLocks noGrp="1"/>
          </p:cNvSpPr>
          <p:nvPr>
            <p:ph type="body" sz="quarter" idx="23"/>
          </p:nvPr>
        </p:nvSpPr>
        <p:spPr>
          <a:xfrm>
            <a:off x="728015" y="4660078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Объект 9"/>
          <p:cNvSpPr>
            <a:spLocks noGrp="1"/>
          </p:cNvSpPr>
          <p:nvPr>
            <p:ph sz="quarter" idx="24"/>
          </p:nvPr>
        </p:nvSpPr>
        <p:spPr>
          <a:xfrm>
            <a:off x="6598967" y="170538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25"/>
          </p:nvPr>
        </p:nvSpPr>
        <p:spPr>
          <a:xfrm>
            <a:off x="6598967" y="125888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8" name="Объект 9"/>
          <p:cNvSpPr>
            <a:spLocks noGrp="1"/>
          </p:cNvSpPr>
          <p:nvPr>
            <p:ph sz="quarter" idx="26"/>
          </p:nvPr>
        </p:nvSpPr>
        <p:spPr>
          <a:xfrm>
            <a:off x="6598967" y="3408543"/>
            <a:ext cx="5263482" cy="1062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27"/>
          </p:nvPr>
        </p:nvSpPr>
        <p:spPr>
          <a:xfrm>
            <a:off x="6598967" y="2962047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Объект 9"/>
          <p:cNvSpPr>
            <a:spLocks noGrp="1"/>
          </p:cNvSpPr>
          <p:nvPr>
            <p:ph sz="quarter" idx="28"/>
          </p:nvPr>
        </p:nvSpPr>
        <p:spPr>
          <a:xfrm>
            <a:off x="6598967" y="5129349"/>
            <a:ext cx="5263482" cy="12873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chemeClr val="accent1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chemeClr val="accent5"/>
              </a:buClr>
              <a:defRPr sz="18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21" name="Текст 16"/>
          <p:cNvSpPr>
            <a:spLocks noGrp="1"/>
          </p:cNvSpPr>
          <p:nvPr>
            <p:ph type="body" sz="quarter" idx="29"/>
          </p:nvPr>
        </p:nvSpPr>
        <p:spPr>
          <a:xfrm>
            <a:off x="6598967" y="4660078"/>
            <a:ext cx="5263482" cy="320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7655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1544300" y="6523847"/>
            <a:ext cx="5389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6AEBC907-F46C-43DB-891C-FAF67FA8713C}" type="slidenum">
              <a:rPr lang="ru-RU" sz="160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‹#›</a:t>
            </a:fld>
            <a:endParaRPr lang="ru-RU" sz="16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1499877" y="6603023"/>
            <a:ext cx="0" cy="254977"/>
          </a:xfrm>
          <a:prstGeom prst="line">
            <a:avLst/>
          </a:prstGeom>
          <a:ln w="12700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20724" y="200297"/>
            <a:ext cx="9700533" cy="66965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720724" y="1260475"/>
            <a:ext cx="11136314" cy="515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206618" y="1059997"/>
            <a:ext cx="11650420" cy="0"/>
          </a:xfrm>
          <a:prstGeom prst="line">
            <a:avLst/>
          </a:prstGeom>
          <a:ln w="28575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69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4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None/>
        <a:defRPr sz="2000" kern="1200">
          <a:solidFill>
            <a:schemeClr val="accent4"/>
          </a:solidFill>
          <a:latin typeface="Aptos" panose="020B0004020202020204" pitchFamily="34" charset="0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●"/>
        <a:defRPr sz="2000" kern="1200">
          <a:solidFill>
            <a:schemeClr val="accent4"/>
          </a:solidFill>
          <a:latin typeface="Aptos" panose="020B0004020202020204" pitchFamily="34" charset="0"/>
          <a:ea typeface="+mn-ea"/>
          <a:cs typeface="+mn-cs"/>
        </a:defRPr>
      </a:lvl2pPr>
      <a:lvl3pPr marL="4445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accent5"/>
        </a:buClr>
        <a:buFont typeface="Arial" panose="020B0604020202020204" pitchFamily="34" charset="0"/>
        <a:buChar char="●"/>
        <a:tabLst>
          <a:tab pos="539750" algn="l"/>
        </a:tabLst>
        <a:defRPr sz="1800" kern="1200">
          <a:solidFill>
            <a:schemeClr val="accent4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042">
          <p15:clr>
            <a:srgbClr val="F26B43"/>
          </p15:clr>
        </p15:guide>
        <p15:guide id="2" pos="7469">
          <p15:clr>
            <a:srgbClr val="F26B43"/>
          </p15:clr>
        </p15:guide>
        <p15:guide id="3" pos="3840">
          <p15:clr>
            <a:srgbClr val="F26B43"/>
          </p15:clr>
        </p15:guide>
        <p15:guide id="4" pos="450">
          <p15:clr>
            <a:srgbClr val="F26B43"/>
          </p15:clr>
        </p15:guide>
        <p15:guide id="5" orient="horz" pos="792">
          <p15:clr>
            <a:srgbClr val="F26B43"/>
          </p15:clr>
        </p15:guide>
        <p15:guide id="6" orient="horz" pos="4162">
          <p15:clr>
            <a:srgbClr val="F26B43"/>
          </p15:clr>
        </p15:guide>
        <p15:guide id="7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1544300" y="6523847"/>
            <a:ext cx="5389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6AEBC907-F46C-43DB-891C-FAF67FA8713C}" type="slidenum">
              <a:rPr lang="ru-RU" sz="1600" smtClean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‹#›</a:t>
            </a:fld>
            <a:endParaRPr lang="ru-RU" sz="16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1499877" y="6603023"/>
            <a:ext cx="0" cy="254977"/>
          </a:xfrm>
          <a:prstGeom prst="line">
            <a:avLst/>
          </a:prstGeom>
          <a:ln w="12700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-17585" y="0"/>
            <a:ext cx="448407" cy="6858000"/>
          </a:xfrm>
          <a:prstGeom prst="rect">
            <a:avLst/>
          </a:prstGeom>
          <a:solidFill>
            <a:srgbClr val="6F00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anose="020B060403050404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637" y="213920"/>
            <a:ext cx="1189162" cy="642407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20724" y="200297"/>
            <a:ext cx="9700533" cy="66965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720724" y="1260475"/>
            <a:ext cx="11136314" cy="515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206618" y="1059997"/>
            <a:ext cx="11650420" cy="0"/>
          </a:xfrm>
          <a:prstGeom prst="line">
            <a:avLst/>
          </a:prstGeom>
          <a:ln w="28575">
            <a:solidFill>
              <a:srgbClr val="6F00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15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None/>
        <a:defRPr sz="20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●"/>
        <a:defRPr sz="20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4445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accent5"/>
        </a:buClr>
        <a:buFont typeface="Arial" panose="020B0604020202020204" pitchFamily="34" charset="0"/>
        <a:buChar char="●"/>
        <a:tabLst>
          <a:tab pos="539750" algn="l"/>
        </a:tabLst>
        <a:defRPr sz="18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042">
          <p15:clr>
            <a:srgbClr val="F26B43"/>
          </p15:clr>
        </p15:guide>
        <p15:guide id="2" pos="7469">
          <p15:clr>
            <a:srgbClr val="F26B43"/>
          </p15:clr>
        </p15:guide>
        <p15:guide id="3" pos="3840">
          <p15:clr>
            <a:srgbClr val="F26B43"/>
          </p15:clr>
        </p15:guide>
        <p15:guide id="4" pos="450">
          <p15:clr>
            <a:srgbClr val="F26B43"/>
          </p15:clr>
        </p15:guide>
        <p15:guide id="5" orient="horz" pos="792">
          <p15:clr>
            <a:srgbClr val="F26B43"/>
          </p15:clr>
        </p15:guide>
        <p15:guide id="6" orient="horz" pos="4162">
          <p15:clr>
            <a:srgbClr val="F26B43"/>
          </p15:clr>
        </p15:guide>
        <p15:guide id="7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/>
              <a:t>Соотношение НДС и цены договора:</a:t>
            </a:r>
            <a:br>
              <a:rPr lang="ru-RU" dirty="0"/>
            </a:br>
            <a:r>
              <a:rPr lang="ru-RU" dirty="0"/>
              <a:t>инициативный законопроект</a:t>
            </a:r>
            <a:br>
              <a:rPr lang="ru-RU" dirty="0"/>
            </a:br>
            <a:endParaRPr lang="ru-RU" dirty="0">
              <a:latin typeface="Aptos" panose="020B0004020202020204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Aptos" panose="020B0004020202020204" pitchFamily="34" charset="0"/>
              </a:rPr>
              <a:t>Пётр Попов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ru-RU" sz="1600" dirty="0">
                <a:latin typeface="Aptos" panose="020B0004020202020204" pitchFamily="34" charset="0"/>
              </a:rPr>
              <a:t>23 декабря 2025 года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www.pgplaw.ru</a:t>
            </a:r>
            <a:endParaRPr lang="ru-RU" sz="1600" dirty="0">
              <a:latin typeface="Aptos" panose="020B00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FD26EE-EAC2-41E2-928A-0831D47109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Советник, адвокат</a:t>
            </a:r>
          </a:p>
        </p:txBody>
      </p:sp>
    </p:spTree>
    <p:extLst>
      <p:ext uri="{BB962C8B-B14F-4D97-AF65-F5344CB8AC3E}">
        <p14:creationId xmlns:p14="http://schemas.microsoft.com/office/powerpoint/2010/main" val="2742562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Юридико-технические уточнения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НДС – часть цены или надбавка?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НДС предъявляется «дополнительно к цене» (п. 1 ст. 168 НК РФ).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Судебная практика признаёт НДС частью цены (в частности, для целей расчёта неустойки по ст. 395 ГК РФ).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Решение – закрепить, что НДС предъявляется дополнительно «к цене, определённой без включения в неё налога».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2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Если в договоре НДС «внутри» цены?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В деловой практике условия договора о соотношении НДС и цены часто формулируются как «сумма Х, включая НДС». Формально для таких ситуаций нет правила, как исчислить НДС.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Решение – закрепить, что для таких договоров НДС выделяется «внутри» цены, как при уплате аванса (что и происходит на практике).</a:t>
            </a:r>
          </a:p>
        </p:txBody>
      </p:sp>
    </p:spTree>
    <p:extLst>
      <p:ext uri="{BB962C8B-B14F-4D97-AF65-F5344CB8AC3E}">
        <p14:creationId xmlns:p14="http://schemas.microsoft.com/office/powerpoint/2010/main" val="2359406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Юридико-технические уточнения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3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НДС и цена – налоговое или гражданско-правовое регулирование?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В Постановлении КС РФ указано, что регулирование соотношения цены и НДС – «гражданско-правовое по своей сути».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Действительно, отношения продавца и покупателя – не налоговые.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Тем не менее потребность в таком регулировании возникает только в силу взимания косвенных налогов, а не для нужд самого гражданского оборота.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Решение – включить вопрос в предмет регулирования НК РФ (ст. 2 Кодекса).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4. Акцизы, туристический налог?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Для акцизов в правоприменительной практике пока не возникли схожие проблемы. Природа туристического налога как косвенного </a:t>
            </a:r>
            <a:r>
              <a:rPr lang="ru-RU" sz="2400" dirty="0" err="1"/>
              <a:t>дискуссионна</a:t>
            </a:r>
            <a:r>
              <a:rPr lang="ru-RU" sz="2400" dirty="0"/>
              <a:t>. Предлагаем обсудить превентивное регулирование для этих налогов.</a:t>
            </a:r>
          </a:p>
        </p:txBody>
      </p:sp>
    </p:spTree>
    <p:extLst>
      <p:ext uri="{BB962C8B-B14F-4D97-AF65-F5344CB8AC3E}">
        <p14:creationId xmlns:p14="http://schemas.microsoft.com/office/powerpoint/2010/main" val="402372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7"/>
          </p:nvPr>
        </p:nvSpPr>
        <p:spPr>
          <a:xfrm>
            <a:off x="5167116" y="3826476"/>
            <a:ext cx="6653345" cy="252000"/>
          </a:xfrm>
        </p:spPr>
        <p:txBody>
          <a:bodyPr>
            <a:normAutofit/>
          </a:bodyPr>
          <a:lstStyle/>
          <a:p>
            <a:pPr>
              <a:spcBef>
                <a:spcPts val="250"/>
              </a:spcBef>
              <a:buClr>
                <a:srgbClr val="7F1E65"/>
              </a:buClr>
            </a:pPr>
            <a:r>
              <a:rPr lang="ru-RU" sz="1600" dirty="0">
                <a:solidFill>
                  <a:srgbClr val="435059"/>
                </a:solidFill>
              </a:rPr>
              <a:t>www.pgplaw.ru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8"/>
          </p:nvPr>
        </p:nvSpPr>
        <p:spPr>
          <a:xfrm>
            <a:off x="5167116" y="4334671"/>
            <a:ext cx="6653345" cy="252000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rgbClr val="435059"/>
                </a:solidFill>
              </a:rPr>
              <a:t>info@pgplaw.ru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F006B"/>
                </a:solidFill>
              </a:rPr>
              <a:t>Контактная информация</a:t>
            </a:r>
            <a:endParaRPr lang="ru-RU" dirty="0">
              <a:solidFill>
                <a:srgbClr val="6F006B"/>
              </a:solidFill>
            </a:endParaRPr>
          </a:p>
        </p:txBody>
      </p:sp>
      <p:sp>
        <p:nvSpPr>
          <p:cNvPr id="10" name="Текст 21"/>
          <p:cNvSpPr>
            <a:spLocks noGrp="1"/>
          </p:cNvSpPr>
          <p:nvPr>
            <p:ph type="body" sz="quarter" idx="15"/>
          </p:nvPr>
        </p:nvSpPr>
        <p:spPr>
          <a:xfrm>
            <a:off x="5142802" y="4827969"/>
            <a:ext cx="4027487" cy="252412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1600" dirty="0"/>
              <a:t>+7 (495) 767-00-07</a:t>
            </a:r>
          </a:p>
        </p:txBody>
      </p:sp>
      <p:sp>
        <p:nvSpPr>
          <p:cNvPr id="11" name="Текст 27"/>
          <p:cNvSpPr>
            <a:spLocks noGrp="1"/>
          </p:cNvSpPr>
          <p:nvPr>
            <p:ph type="body" sz="quarter" idx="16"/>
          </p:nvPr>
        </p:nvSpPr>
        <p:spPr>
          <a:xfrm>
            <a:off x="5142802" y="5302187"/>
            <a:ext cx="4027487" cy="25082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1600" dirty="0"/>
              <a:t>+7 (495) 765-00-07</a:t>
            </a:r>
          </a:p>
        </p:txBody>
      </p:sp>
      <p:sp>
        <p:nvSpPr>
          <p:cNvPr id="13" name="Текст 18"/>
          <p:cNvSpPr txBox="1">
            <a:spLocks/>
          </p:cNvSpPr>
          <p:nvPr/>
        </p:nvSpPr>
        <p:spPr>
          <a:xfrm>
            <a:off x="4588954" y="1062228"/>
            <a:ext cx="5818362" cy="23066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●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accent5"/>
              </a:buClr>
              <a:buFont typeface="Arial" panose="020B0604020202020204" pitchFamily="34" charset="0"/>
              <a:buChar char="●"/>
              <a:tabLst>
                <a:tab pos="539750" algn="l"/>
              </a:tabLst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●"/>
              <a:defRPr/>
            </a:pPr>
            <a:r>
              <a:rPr lang="ru-RU" sz="2400" b="1" dirty="0">
                <a:latin typeface="Aptos" panose="020B0004020202020204" pitchFamily="34" charset="0"/>
              </a:rPr>
              <a:t>Россия</a:t>
            </a:r>
            <a:br>
              <a:rPr lang="en-US" sz="2400" dirty="0">
                <a:latin typeface="Aptos" panose="020B0004020202020204" pitchFamily="34" charset="0"/>
              </a:rPr>
            </a:br>
            <a:r>
              <a:rPr lang="ru-RU" sz="2400" dirty="0">
                <a:latin typeface="Aptos" panose="020B0004020202020204" pitchFamily="34" charset="0"/>
              </a:rPr>
              <a:t>Москва, Санкт-Петербург, Красноярск, Южно-Сахалинск, Владивосток</a:t>
            </a:r>
          </a:p>
          <a:p>
            <a:pPr lvl="1">
              <a:buFont typeface="Arial" charset="0"/>
              <a:buChar char="●"/>
              <a:defRPr/>
            </a:pPr>
            <a:r>
              <a:rPr lang="ru-RU" sz="2400" b="1" dirty="0">
                <a:latin typeface="Aptos" panose="020B0004020202020204" pitchFamily="34" charset="0"/>
              </a:rPr>
              <a:t>Китай</a:t>
            </a:r>
            <a:br>
              <a:rPr lang="en-US" sz="2400" dirty="0">
                <a:latin typeface="Aptos" panose="020B0004020202020204" pitchFamily="34" charset="0"/>
              </a:rPr>
            </a:br>
            <a:r>
              <a:rPr lang="ru-RU" sz="2400" dirty="0">
                <a:latin typeface="Aptos" panose="020B0004020202020204" pitchFamily="34" charset="0"/>
              </a:rPr>
              <a:t>Пекин, Шанхай</a:t>
            </a:r>
          </a:p>
          <a:p>
            <a:pPr lvl="1">
              <a:buFont typeface="Arial" charset="0"/>
              <a:buChar char="●"/>
              <a:defRPr/>
            </a:pPr>
            <a:r>
              <a:rPr lang="ru-RU" sz="2400" b="1" dirty="0">
                <a:latin typeface="Aptos" panose="020B0004020202020204" pitchFamily="34" charset="0"/>
              </a:rPr>
              <a:t>Корея</a:t>
            </a:r>
            <a:endParaRPr lang="ru-RU" sz="24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12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Концепция и основные положения законопроекта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ru-RU" sz="2400" b="1" dirty="0">
                <a:solidFill>
                  <a:srgbClr val="7030A0"/>
                </a:solidFill>
              </a:rPr>
              <a:t>НДС – косвенный налог, перелагаемый на покупателя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В Постановлении КС РФ от 25.11.2025 № 41-П </a:t>
            </a:r>
            <a:r>
              <a:rPr lang="ru-RU" sz="2400" dirty="0">
                <a:solidFill>
                  <a:srgbClr val="7030A0"/>
                </a:solidFill>
              </a:rPr>
              <a:t>сохранён</a:t>
            </a:r>
            <a:r>
              <a:rPr lang="ru-RU" sz="2400" b="1" dirty="0">
                <a:solidFill>
                  <a:srgbClr val="7030A0"/>
                </a:solidFill>
              </a:rPr>
              <a:t> </a:t>
            </a:r>
            <a:r>
              <a:rPr lang="ru-RU" sz="2400" dirty="0"/>
              <a:t>классический подход к природе НДС как косвенного, перелагаемого налога и </a:t>
            </a:r>
            <a:r>
              <a:rPr lang="ru-RU" sz="2400" dirty="0">
                <a:solidFill>
                  <a:srgbClr val="7030A0"/>
                </a:solidFill>
              </a:rPr>
              <a:t>допускается</a:t>
            </a:r>
            <a:r>
              <a:rPr lang="ru-RU" sz="2400" dirty="0"/>
              <a:t> доплата суммы НДС продавцу покупателем: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«... не может полностью отвергаться конституционная допустимость такого ...  регулирования, которое давало бы поставщику возможность рассчитывать на увеличение цены длящегося договора с учетом корректировки после его заключения налогового закона, в силу которого при исполнении этого договора возникает обязанность поставщика по уплате НДС в большем размере, или же рассчитывать на его расторжение».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Доплата соответствует опыту стран, где НДС взимается много лет.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Свобода договора и диспозитивность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Законодательное решение должно быть диспозитивным и допускать иные последствия в договоре (в установленных законом пределах).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0449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Концепция и основные положения законопроекта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ru-RU" sz="2400" b="1" dirty="0">
                <a:solidFill>
                  <a:srgbClr val="7030A0"/>
                </a:solidFill>
              </a:rPr>
              <a:t>Обеспечение равновесия интересов сторон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Если у покупателя есть право вычесть предъявляемый к доплате «новый» НДС – этого достаточно для обеспечения его экономических интересов.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Постановление КС РФ требует учёта интересов обеих сторон, когда покупатель </a:t>
            </a:r>
            <a:r>
              <a:rPr lang="ru-RU" sz="2400" dirty="0">
                <a:solidFill>
                  <a:srgbClr val="C00000"/>
                </a:solidFill>
              </a:rPr>
              <a:t>не вправе</a:t>
            </a:r>
            <a:r>
              <a:rPr lang="ru-RU" sz="2400" dirty="0"/>
              <a:t> вычесть предъявляемый к доплате «новый» НДС.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Интерес покупателя могут защитить: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право на отказ от договора (если есть по закону или договору);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право требовать расторжения договора или уменьшения доплаты в суде.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Право покупателя на прекращение договора или уменьшение доплаты – альтернатива «</a:t>
            </a:r>
            <a:r>
              <a:rPr lang="ru-RU" sz="2400" dirty="0" err="1"/>
              <a:t>располовиниванию</a:t>
            </a:r>
            <a:r>
              <a:rPr lang="ru-RU" sz="2400" dirty="0"/>
              <a:t>» риска, как в Постановлении. Продавец, как правило, не должен нести бремя косвенного налога даже наполовину.</a:t>
            </a:r>
          </a:p>
        </p:txBody>
      </p:sp>
    </p:spTree>
    <p:extLst>
      <p:ext uri="{BB962C8B-B14F-4D97-AF65-F5344CB8AC3E}">
        <p14:creationId xmlns:p14="http://schemas.microsoft.com/office/powerpoint/2010/main" val="233175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Процедура истребования «нового» НДС к доплате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ru-RU" sz="2400" b="1" dirty="0">
                <a:solidFill>
                  <a:srgbClr val="7030A0"/>
                </a:solidFill>
              </a:rPr>
              <a:t>1. Извещение продавца покупателю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Продавец обязан известить покупателя о намерении получить доплату. Срок – не позднее 14 календарных дней до начала налогового периода, в котором продавец станет обязан исчислить «новый» НДС. Нарушение срока переносит доплату на налоговый период, когда срок будет выполнен.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2. Право на отказ или на переход к судебной процедуре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Покупатель, получив извещение, может отказаться от договора, если закон или договор допускают это. Правило отсылочное – нет готовых критериев договоров, для которых можно предоставить право на отказ.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Если отказ от договора не допускается – право покупателя требовать расторжения договора или уменьшения доплаты в суде.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Критерии для суда: потери и выгоды каждой стороны от сохранения и расторжения договора, от доплаты и её уменьшения, риски потерь третьих лиц от расторжения договора.</a:t>
            </a:r>
          </a:p>
        </p:txBody>
      </p:sp>
    </p:spTree>
    <p:extLst>
      <p:ext uri="{BB962C8B-B14F-4D97-AF65-F5344CB8AC3E}">
        <p14:creationId xmlns:p14="http://schemas.microsoft.com/office/powerpoint/2010/main" val="304435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Процедура истребования «нового» НДС к доплате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ru-RU" sz="2400" b="1" dirty="0">
                <a:solidFill>
                  <a:srgbClr val="7030A0"/>
                </a:solidFill>
              </a:rPr>
              <a:t>Условия расторжения договора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у покупателя нет права вычесть «новый» НДС (в части или весь); и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сохранение договора с доплатой лишает договор экономического смысла для покупателя (при цене с доплатой покупатель не заключил бы договор).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Основание уменьшения доплаты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Ущерб для любой из сторон или совокупный ущерб для сторон и третьих лиц при расторжении договора больше, чем доплата (т.е. нет смысла расторгать).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Пределы уменьшения доплаты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минимально необходимое уменьшение, которое устраняет убыточность для покупателя, но не ввергает в убыток продавца (если это возможно), либо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максимально доступное уменьшение, которое не ввергает в убыток продавца и уменьшает (хотя не устраняет) убыточность для покупателя.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C00000"/>
                </a:solidFill>
              </a:rPr>
              <a:t>Объективный риск</a:t>
            </a:r>
            <a:r>
              <a:rPr lang="ru-RU" sz="2400" dirty="0"/>
              <a:t>: </a:t>
            </a:r>
            <a:r>
              <a:rPr lang="ru-RU" sz="2400" dirty="0" err="1"/>
              <a:t>вероятностность</a:t>
            </a:r>
            <a:r>
              <a:rPr lang="ru-RU" sz="2400" dirty="0"/>
              <a:t> оценок будущих потерь.</a:t>
            </a:r>
          </a:p>
        </p:txBody>
      </p:sp>
    </p:spTree>
    <p:extLst>
      <p:ext uri="{BB962C8B-B14F-4D97-AF65-F5344CB8AC3E}">
        <p14:creationId xmlns:p14="http://schemas.microsoft.com/office/powerpoint/2010/main" val="314071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Особенности для </a:t>
            </a:r>
            <a:r>
              <a:rPr lang="en-US" b="1" dirty="0">
                <a:solidFill>
                  <a:srgbClr val="7030A0"/>
                </a:solidFill>
              </a:rPr>
              <a:t>B2C </a:t>
            </a:r>
            <a:r>
              <a:rPr lang="ru-RU" b="1" dirty="0">
                <a:solidFill>
                  <a:srgbClr val="7030A0"/>
                </a:solidFill>
              </a:rPr>
              <a:t>и </a:t>
            </a:r>
            <a:r>
              <a:rPr lang="en-US" b="1" dirty="0">
                <a:solidFill>
                  <a:srgbClr val="7030A0"/>
                </a:solidFill>
              </a:rPr>
              <a:t>B2G</a:t>
            </a:r>
            <a:r>
              <a:rPr lang="ru-RU" b="1" dirty="0">
                <a:solidFill>
                  <a:srgbClr val="7030A0"/>
                </a:solidFill>
              </a:rPr>
              <a:t>-договоров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en-US" sz="2400" b="1" dirty="0">
                <a:solidFill>
                  <a:srgbClr val="7030A0"/>
                </a:solidFill>
              </a:rPr>
              <a:t>B2C – </a:t>
            </a:r>
            <a:r>
              <a:rPr lang="ru-RU" sz="2400" b="1" dirty="0">
                <a:solidFill>
                  <a:srgbClr val="7030A0"/>
                </a:solidFill>
              </a:rPr>
              <a:t>договоры с потребителями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Общее правило – обязательства сторон не меняются.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Иное может быть установлено договором («рамочным» договором, общими условиями в договоре присоединения). </a:t>
            </a:r>
          </a:p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en-US" sz="2400" b="1" dirty="0">
                <a:solidFill>
                  <a:srgbClr val="7030A0"/>
                </a:solidFill>
              </a:rPr>
              <a:t>B2G – </a:t>
            </a:r>
            <a:r>
              <a:rPr lang="ru-RU" sz="2400" b="1" dirty="0">
                <a:solidFill>
                  <a:srgbClr val="7030A0"/>
                </a:solidFill>
              </a:rPr>
              <a:t>контракты для публичных нужд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Прецедент 2019 года – доплата в пределах лимитов бюджетных обязательств.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Проблема подхода – недостаточность лимитов бюджетных обязательств, отсутствие правовой возможности понуждения к их увеличению и ограниченные бюджетные возможности.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Предлагаемый подход – стабилизационная («дедушкина») оговорка: «старые» контракты исполняются в части НДС по «старым» правилам, действовавшим на момент заключения контракта. Исключение – прямое указание закона.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Риски манипуляции контрактами низки (строгость процедуры закупок). </a:t>
            </a:r>
          </a:p>
        </p:txBody>
      </p:sp>
    </p:spTree>
    <p:extLst>
      <p:ext uri="{BB962C8B-B14F-4D97-AF65-F5344CB8AC3E}">
        <p14:creationId xmlns:p14="http://schemas.microsoft.com/office/powerpoint/2010/main" val="211537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Стабилизационная («дедушкина») оговорка при авансах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indent="360000">
              <a:spcBef>
                <a:spcPts val="400"/>
              </a:spcBef>
              <a:spcAft>
                <a:spcPts val="400"/>
              </a:spcAft>
            </a:pPr>
            <a:r>
              <a:rPr lang="ru-RU" sz="2400" b="1" dirty="0">
                <a:solidFill>
                  <a:srgbClr val="7030A0"/>
                </a:solidFill>
              </a:rPr>
              <a:t>Учёт зарубежного опыта: большой аванс – прежний НДС</a:t>
            </a:r>
            <a:endParaRPr lang="ru-RU" sz="2400" dirty="0"/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Варианты стабилизационной («дедушкиной») оговорки при предоплате.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Предоплата больше половины – НДС взимается «по-старому» полгода (только для операций, которые уже были в договоре, – нельзя включить новые операции и получить «старый» НДС).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Полная предоплата – НДС взимается по-старому без ограничения срока.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Работает и при увеличении НДС, и при его уменьшении.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Закон о внесении поправок в НК РФ может исключить применение правила.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i="1" dirty="0"/>
              <a:t>Риск разницы НДС в цепочке поставок</a:t>
            </a:r>
            <a:r>
              <a:rPr lang="ru-RU" sz="2400" dirty="0"/>
              <a:t>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Решения, объективно недоступные в сложившихся условиях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«Дедушкина оговорка» для всех «старых» договоров (риск махинаций).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Право на вычет «нового» НДС «в порядке исключения» (потери бюджета).</a:t>
            </a:r>
          </a:p>
        </p:txBody>
      </p:sp>
    </p:spTree>
    <p:extLst>
      <p:ext uri="{BB962C8B-B14F-4D97-AF65-F5344CB8AC3E}">
        <p14:creationId xmlns:p14="http://schemas.microsoft.com/office/powerpoint/2010/main" val="412987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Законодательные решения для смежных ситуаций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1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Ошибка продавца при формулировании договорных условий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Экономическое бремя НДС – на</a:t>
            </a:r>
            <a:r>
              <a:rPr lang="en-US" sz="2400" dirty="0"/>
              <a:t> </a:t>
            </a:r>
            <a:r>
              <a:rPr lang="ru-RU" sz="2400" dirty="0"/>
              <a:t>покупателе. Бремя отражения в договоре переложения НДС по заведомо облагаемым операциям – на продавце.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Продавец </a:t>
            </a:r>
            <a:r>
              <a:rPr lang="ru-RU" sz="2400" dirty="0">
                <a:solidFill>
                  <a:srgbClr val="C00000"/>
                </a:solidFill>
              </a:rPr>
              <a:t>не вправе</a:t>
            </a:r>
            <a:r>
              <a:rPr lang="ru-RU" sz="2400" dirty="0"/>
              <a:t> требовать доплаты, если: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в договоре ничего не указано про НДС, но операция облагаемая;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в договоре ошибочно указано, что операция не облагаемая.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Закрепление п. 17 Постановления Пленума ВАС РФ от 30.05.2014 № 33.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2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Потеря продавцом освобождения от исполнения обязанностей плательщика НДС (ст. 145 – 145.2 НК РФ, пример – УСН, порог 20 млн руб.) 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Два подхода (</a:t>
            </a:r>
            <a:r>
              <a:rPr lang="ru-RU" sz="2400" i="1" dirty="0"/>
              <a:t>предлагается обсудить преимущества и недостатки</a:t>
            </a:r>
            <a:r>
              <a:rPr lang="ru-RU" sz="2400" dirty="0"/>
              <a:t>):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риск продавца (</a:t>
            </a:r>
            <a:r>
              <a:rPr lang="ru-RU" sz="2400" dirty="0">
                <a:solidFill>
                  <a:srgbClr val="C00000"/>
                </a:solidFill>
              </a:rPr>
              <a:t>не вправе</a:t>
            </a:r>
            <a:r>
              <a:rPr lang="ru-RU" sz="2400" dirty="0"/>
              <a:t> требовать доплаты, должен лучше планировать);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право на доплату (в той же процедуре, что изложена выше).</a:t>
            </a:r>
          </a:p>
        </p:txBody>
      </p:sp>
    </p:spTree>
    <p:extLst>
      <p:ext uri="{BB962C8B-B14F-4D97-AF65-F5344CB8AC3E}">
        <p14:creationId xmlns:p14="http://schemas.microsoft.com/office/powerpoint/2010/main" val="3004211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360000"/>
            <a:r>
              <a:rPr lang="ru-RU" b="1" dirty="0">
                <a:solidFill>
                  <a:srgbClr val="7030A0"/>
                </a:solidFill>
              </a:rPr>
              <a:t>Законодательное решение для смежных ситуаций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23" y="1197411"/>
            <a:ext cx="11136315" cy="5152500"/>
          </a:xfrm>
        </p:spPr>
        <p:txBody>
          <a:bodyPr>
            <a:noAutofit/>
          </a:bodyPr>
          <a:lstStyle/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3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ru-RU" sz="2400" b="1" dirty="0">
                <a:solidFill>
                  <a:srgbClr val="7030A0"/>
                </a:solidFill>
              </a:rPr>
              <a:t>Если НДС не увеличивается, а уменьшается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Два типа ситуаций, когда НДС для продавца уменьшается: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1) новые фактические действия или обстоятельства – переход на УСН, введение процедуры несостоятельности;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2) новое правовое регулирование (освобождение от НДС, снижение ставки).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b="1" dirty="0">
                <a:solidFill>
                  <a:srgbClr val="7030A0"/>
                </a:solidFill>
              </a:rPr>
              <a:t>Процедура пересмотра обязательств покупателя</a:t>
            </a:r>
          </a:p>
          <a:p>
            <a:pPr marL="360000" lvl="1" indent="0" defTabSz="360000">
              <a:spcBef>
                <a:spcPts val="400"/>
              </a:spcBef>
              <a:spcAft>
                <a:spcPts val="400"/>
              </a:spcAft>
              <a:buNone/>
            </a:pPr>
            <a:r>
              <a:rPr lang="ru-RU" sz="2400" dirty="0"/>
              <a:t>Если основания уменьшения НДС не общедоступны (т.е. это не процедура несостоятельности и не изменение НК РФ) – продавец должен известить покупателя, что они наступили. При нарушении – уплачивает проценты (схожее правило – п. 2 ст. 1107 Гражданского кодекса РФ).</a:t>
            </a:r>
          </a:p>
        </p:txBody>
      </p:sp>
    </p:spTree>
    <p:extLst>
      <p:ext uri="{BB962C8B-B14F-4D97-AF65-F5344CB8AC3E}">
        <p14:creationId xmlns:p14="http://schemas.microsoft.com/office/powerpoint/2010/main" val="4846453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епеляев групп осн">
      <a:dk1>
        <a:srgbClr val="2B2A29"/>
      </a:dk1>
      <a:lt1>
        <a:sysClr val="window" lastClr="FFFFFF"/>
      </a:lt1>
      <a:dk2>
        <a:srgbClr val="AECEFC"/>
      </a:dk2>
      <a:lt2>
        <a:srgbClr val="7DA7E3"/>
      </a:lt2>
      <a:accent1>
        <a:srgbClr val="6F006B"/>
      </a:accent1>
      <a:accent2>
        <a:srgbClr val="9C2498"/>
      </a:accent2>
      <a:accent3>
        <a:srgbClr val="E89DE5"/>
      </a:accent3>
      <a:accent4>
        <a:srgbClr val="494F55"/>
      </a:accent4>
      <a:accent5>
        <a:srgbClr val="95A3AC"/>
      </a:accent5>
      <a:accent6>
        <a:srgbClr val="5567C9"/>
      </a:accent6>
      <a:hlink>
        <a:srgbClr val="494F55"/>
      </a:hlink>
      <a:folHlink>
        <a:srgbClr val="95A3AC"/>
      </a:folHlink>
    </a:clrScheme>
    <a:fontScheme name="Другая 1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презентации 16х9 плазма (ID 42209).pptx [только чтение]" id="{3DFB161F-A7E9-4420-9E9B-945E7BBE6BFD}" vid="{8056BE87-4B00-4B7A-B412-CDCCA667C6F1}"/>
    </a:ext>
  </a:extLst>
</a:theme>
</file>

<file path=ppt/theme/theme2.xml><?xml version="1.0" encoding="utf-8"?>
<a:theme xmlns:a="http://schemas.openxmlformats.org/drawingml/2006/main" name="1_Тема Office">
  <a:themeElements>
    <a:clrScheme name="Пепеляев групп осн">
      <a:dk1>
        <a:srgbClr val="2B2A29"/>
      </a:dk1>
      <a:lt1>
        <a:sysClr val="window" lastClr="FFFFFF"/>
      </a:lt1>
      <a:dk2>
        <a:srgbClr val="AECEFC"/>
      </a:dk2>
      <a:lt2>
        <a:srgbClr val="7DA7E3"/>
      </a:lt2>
      <a:accent1>
        <a:srgbClr val="6F006B"/>
      </a:accent1>
      <a:accent2>
        <a:srgbClr val="9C2498"/>
      </a:accent2>
      <a:accent3>
        <a:srgbClr val="E89DE5"/>
      </a:accent3>
      <a:accent4>
        <a:srgbClr val="494F55"/>
      </a:accent4>
      <a:accent5>
        <a:srgbClr val="95A3AC"/>
      </a:accent5>
      <a:accent6>
        <a:srgbClr val="5567C9"/>
      </a:accent6>
      <a:hlink>
        <a:srgbClr val="494F55"/>
      </a:hlink>
      <a:folHlink>
        <a:srgbClr val="95A3AC"/>
      </a:folHlink>
    </a:clrScheme>
    <a:fontScheme name="Aptos">
      <a:majorFont>
        <a:latin typeface="Aptos"/>
        <a:ea typeface=""/>
        <a:cs typeface=""/>
      </a:majorFont>
      <a:minorFont>
        <a:latin typeface="Apto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TemplateConfiguration><![CDATA[{"documentContentValidatorConfiguration":{"enableDocumentContentValidator":false,"documentContentValidatorVersion":0},"elementsMetadata":[],"slideId":"637564041073040200","enableDocumentContentUpdater":false,"version":"1.0"}]]></TemplafySlideTemplate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564041081321478","enableDocumentContentUpdater":false,"version":"1.0"}]]></TemplafySlideTemplateConfiguration>
</file>

<file path=customXml/item2.xml>��< ? x m l   v e r s i o n = " 1 . 0 "   e n c o d i n g = " u t f - 1 6 " ? > < p r o p e r t i e s   x m l n s = " h t t p : / / w w w . i m a n a g e . c o m / w o r k / x m l s c h e m a " >  
     < d o c u m e n t i d > M O S C O W _ C L I E N T ! 3 6 1 0 6 3 6 . 1 < / d o c u m e n t i d >  
     < s e n d e r i d > K N E L T Z A < / s e n d e r i d >  
     < s e n d e r e m a i l > A N N A . K N E L Z @ N E X T O N S . R U < / s e n d e r e m a i l >  
     < l a s t m o d i f i e d > 2 0 2 3 - 0 4 - 1 2 T 1 3 : 0 3 : 4 9 . 0 0 0 0 0 0 0 + 0 3 : 0 0 < / l a s t m o d i f i e d >  
     < d a t a b a s e > M O S C O W _ C L I E N T < / d a t a b a s e >  
 < / p r o p e r t i e s > 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documentContentValidatorConfiguration":{"enableDocumentContentValidator":false,"documentContentValidatorVersion":0},"elementsMetadata":[],"slideId":"637564041080071571","enableDocumentContentUpdater":false,"version":"1.0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7564041080383914","enableDocumentContentUpdater":false,"version":"1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7564041076321501","enableDocumentContentUpdater":false,"version":"1.0"}]]></TemplafySlideTemplateConfiguration>
</file>

<file path=customXml/itemProps1.xml><?xml version="1.0" encoding="utf-8"?>
<ds:datastoreItem xmlns:ds="http://schemas.openxmlformats.org/officeDocument/2006/customXml" ds:itemID="{F971F5BA-E32B-40AE-9A34-5731740B7081}">
  <ds:schemaRefs/>
</ds:datastoreItem>
</file>

<file path=customXml/itemProps10.xml><?xml version="1.0" encoding="utf-8"?>
<ds:datastoreItem xmlns:ds="http://schemas.openxmlformats.org/officeDocument/2006/customXml" ds:itemID="{5A836F8C-7803-484A-97EA-3931A63ECF56}">
  <ds:schemaRefs/>
</ds:datastoreItem>
</file>

<file path=customXml/itemProps11.xml><?xml version="1.0" encoding="utf-8"?>
<ds:datastoreItem xmlns:ds="http://schemas.openxmlformats.org/officeDocument/2006/customXml" ds:itemID="{79E39BA3-8AF9-473B-96C9-B846694FFB0F}">
  <ds:schemaRefs/>
</ds:datastoreItem>
</file>

<file path=customXml/itemProps2.xml><?xml version="1.0" encoding="utf-8"?>
<ds:datastoreItem xmlns:ds="http://schemas.openxmlformats.org/officeDocument/2006/customXml" ds:itemID="{91624DC2-F87F-4734-B5DC-948305DB45E3}">
  <ds:schemaRefs>
    <ds:schemaRef ds:uri="http://www.imanage.com/work/xmlschema"/>
  </ds:schemaRefs>
</ds:datastoreItem>
</file>

<file path=customXml/itemProps3.xml><?xml version="1.0" encoding="utf-8"?>
<ds:datastoreItem xmlns:ds="http://schemas.openxmlformats.org/officeDocument/2006/customXml" ds:itemID="{067F54BC-8DBE-4272-9E7E-D5A28B472B51}">
  <ds:schemaRefs/>
</ds:datastoreItem>
</file>

<file path=customXml/itemProps4.xml><?xml version="1.0" encoding="utf-8"?>
<ds:datastoreItem xmlns:ds="http://schemas.openxmlformats.org/officeDocument/2006/customXml" ds:itemID="{34351E88-ED7B-45FC-9A24-16123F22592E}">
  <ds:schemaRefs/>
</ds:datastoreItem>
</file>

<file path=customXml/itemProps5.xml><?xml version="1.0" encoding="utf-8"?>
<ds:datastoreItem xmlns:ds="http://schemas.openxmlformats.org/officeDocument/2006/customXml" ds:itemID="{7D3305B1-C6FE-476C-B6DA-015B62A65535}">
  <ds:schemaRefs/>
</ds:datastoreItem>
</file>

<file path=customXml/itemProps6.xml><?xml version="1.0" encoding="utf-8"?>
<ds:datastoreItem xmlns:ds="http://schemas.openxmlformats.org/officeDocument/2006/customXml" ds:itemID="{30AC8AFF-1207-4F91-B6FD-A45240C1B669}">
  <ds:schemaRefs/>
</ds:datastoreItem>
</file>

<file path=customXml/itemProps7.xml><?xml version="1.0" encoding="utf-8"?>
<ds:datastoreItem xmlns:ds="http://schemas.openxmlformats.org/officeDocument/2006/customXml" ds:itemID="{201A8C96-2A0F-40A9-B902-C83327BFFC13}">
  <ds:schemaRefs/>
</ds:datastoreItem>
</file>

<file path=customXml/itemProps8.xml><?xml version="1.0" encoding="utf-8"?>
<ds:datastoreItem xmlns:ds="http://schemas.openxmlformats.org/officeDocument/2006/customXml" ds:itemID="{AA302B1B-480E-472E-8915-7818A4773443}">
  <ds:schemaRefs/>
</ds:datastoreItem>
</file>

<file path=customXml/itemProps9.xml><?xml version="1.0" encoding="utf-8"?>
<ds:datastoreItem xmlns:ds="http://schemas.openxmlformats.org/officeDocument/2006/customXml" ds:itemID="{8AA28EEA-18CD-4E66-96A9-1EE2FA3CBBE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Повышение ставки НДС с 2026 года</Template>
  <TotalTime>659</TotalTime>
  <Words>1368</Words>
  <Application>Microsoft Office PowerPoint</Application>
  <PresentationFormat>Широкоэкранный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Verdana</vt:lpstr>
      <vt:lpstr>Тема Office</vt:lpstr>
      <vt:lpstr>1_Тема Office</vt:lpstr>
      <vt:lpstr>Соотношение НДС и цены договора: инициативный законопроект </vt:lpstr>
      <vt:lpstr>Концепция и основные положения законопроекта</vt:lpstr>
      <vt:lpstr>Концепция и основные положения законопроекта</vt:lpstr>
      <vt:lpstr>Процедура истребования «нового» НДС к доплате</vt:lpstr>
      <vt:lpstr>Процедура истребования «нового» НДС к доплате</vt:lpstr>
      <vt:lpstr>Особенности для B2C и B2G-договоров</vt:lpstr>
      <vt:lpstr>Стабилизационная («дедушкина») оговорка при авансах</vt:lpstr>
      <vt:lpstr>Законодательные решения для смежных ситуаций</vt:lpstr>
      <vt:lpstr>Законодательное решение для смежных ситуаций</vt:lpstr>
      <vt:lpstr>Юридико-технические уточнения</vt:lpstr>
      <vt:lpstr>Юридико-технические уточнения</vt:lpstr>
      <vt:lpstr>Контактная информация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Соотношение НДС и цены договора: инициативный законопроект</dc:title>
  <dc:creator>Popov Petr</dc:creator>
  <cp:lastModifiedBy>Popov Petr</cp:lastModifiedBy>
  <cp:revision>21</cp:revision>
  <dcterms:created xsi:type="dcterms:W3CDTF">2025-12-21T15:12:06Z</dcterms:created>
  <dcterms:modified xsi:type="dcterms:W3CDTF">2025-12-26T14:07:33Z</dcterms:modified>
</cp:coreProperties>
</file>